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90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5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2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5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1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7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4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4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2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C98AE-569F-48D2-8B8E-63960260008A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E24F-BFB6-4481-A15A-B010A40E2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8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91" y="790787"/>
            <a:ext cx="2171429" cy="19714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973" y="1776501"/>
            <a:ext cx="2104762" cy="15904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467" y="4013934"/>
            <a:ext cx="7171428" cy="228571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2179674" y="3370521"/>
            <a:ext cx="21266" cy="178627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79674" y="5156791"/>
            <a:ext cx="461245" cy="3544"/>
          </a:xfrm>
          <a:prstGeom prst="line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18299" y="144456"/>
            <a:ext cx="53056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Today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/>
              <a:t>By member only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/>
              <a:t>Stats do not match TSO</a:t>
            </a:r>
            <a:endParaRPr lang="en-US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4231758" y="4720855"/>
            <a:ext cx="4433777" cy="1467294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2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29" y="336664"/>
            <a:ext cx="2666667" cy="268571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861237" y="3196449"/>
            <a:ext cx="21266" cy="178627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1870" y="4982719"/>
            <a:ext cx="461245" cy="3544"/>
          </a:xfrm>
          <a:prstGeom prst="line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640919" y="2154358"/>
            <a:ext cx="1637414" cy="28707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Data Set Commander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699262"/>
              </p:ext>
            </p:extLst>
          </p:nvPr>
        </p:nvGraphicFramePr>
        <p:xfrm>
          <a:off x="1552353" y="3866564"/>
          <a:ext cx="8399695" cy="16863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5043">
                  <a:extLst>
                    <a:ext uri="{9D8B030D-6E8A-4147-A177-3AD203B41FA5}">
                      <a16:colId xmlns:a16="http://schemas.microsoft.com/office/drawing/2014/main" val="4144247063"/>
                    </a:ext>
                  </a:extLst>
                </a:gridCol>
                <a:gridCol w="2087626">
                  <a:extLst>
                    <a:ext uri="{9D8B030D-6E8A-4147-A177-3AD203B41FA5}">
                      <a16:colId xmlns:a16="http://schemas.microsoft.com/office/drawing/2014/main" val="4137896070"/>
                    </a:ext>
                  </a:extLst>
                </a:gridCol>
                <a:gridCol w="2498471">
                  <a:extLst>
                    <a:ext uri="{9D8B030D-6E8A-4147-A177-3AD203B41FA5}">
                      <a16:colId xmlns:a16="http://schemas.microsoft.com/office/drawing/2014/main" val="1660559212"/>
                    </a:ext>
                  </a:extLst>
                </a:gridCol>
                <a:gridCol w="528955">
                  <a:extLst>
                    <a:ext uri="{9D8B030D-6E8A-4147-A177-3AD203B41FA5}">
                      <a16:colId xmlns:a16="http://schemas.microsoft.com/office/drawing/2014/main" val="104725246"/>
                    </a:ext>
                  </a:extLst>
                </a:gridCol>
                <a:gridCol w="1339739">
                  <a:extLst>
                    <a:ext uri="{9D8B030D-6E8A-4147-A177-3AD203B41FA5}">
                      <a16:colId xmlns:a16="http://schemas.microsoft.com/office/drawing/2014/main" val="4290150323"/>
                    </a:ext>
                  </a:extLst>
                </a:gridCol>
                <a:gridCol w="969861">
                  <a:extLst>
                    <a:ext uri="{9D8B030D-6E8A-4147-A177-3AD203B41FA5}">
                      <a16:colId xmlns:a16="http://schemas.microsoft.com/office/drawing/2014/main" val="853558936"/>
                    </a:ext>
                  </a:extLst>
                </a:gridCol>
              </a:tblGrid>
              <a:tr h="314702">
                <a:tc>
                  <a:txBody>
                    <a:bodyPr/>
                    <a:lstStyle/>
                    <a:p>
                      <a:r>
                        <a:rPr lang="en-US" sz="12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Last Modified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Userkey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Userid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14326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DWABCD01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21, 2017  3:37:37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FIRE OTHER STRUCTURES COVERAGE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20081225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AM19870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336305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 err="1"/>
                        <a:t>DWABCF22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21, 2017  1:15:22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RENTERS ANTI-THEFT SERVICE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20100115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IV23456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277826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DWABCE55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March 20, 2017 13:11:11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EXAMPLE of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MIXed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 case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TiTlEs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560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AM19870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803521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 err="1"/>
                        <a:t>DWABCJ77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19, 2017 14:37:35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AM19870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128341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 err="1"/>
                        <a:t>DWABCH33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August</a:t>
                      </a:r>
                      <a:r>
                        <a:rPr lang="en-US" sz="1200" baseline="0" dirty="0"/>
                        <a:t> 15</a:t>
                      </a:r>
                      <a:r>
                        <a:rPr lang="en-US" sz="1200" dirty="0"/>
                        <a:t>, 2008 08:15:00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FIRE WIND AND HAIL DEDUCTIBLE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20170315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IV34623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095683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14530" y="336664"/>
            <a:ext cx="7081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General idea: DSC PDSEv2 view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30243" y="2030898"/>
            <a:ext cx="32436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Have menu items with </a:t>
            </a:r>
            <a:r>
              <a:rPr lang="en-US" sz="1600" b="1" i="1" u="sng" dirty="0"/>
              <a:t>DSC options </a:t>
            </a:r>
            <a:r>
              <a:rPr lang="en-US" sz="1600" b="1" dirty="0"/>
              <a:t>that make sense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Update titles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Filter/Sort by Userkey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Etc.</a:t>
            </a:r>
            <a:endParaRPr lang="en-US" sz="20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114856" y="3258699"/>
            <a:ext cx="17972" cy="1632318"/>
          </a:xfrm>
          <a:prstGeom prst="line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1421" y="4891016"/>
            <a:ext cx="2612733" cy="142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52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91" y="790787"/>
            <a:ext cx="2171429" cy="197142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2179674" y="3370521"/>
            <a:ext cx="21266" cy="178627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79674" y="5156791"/>
            <a:ext cx="461245" cy="3544"/>
          </a:xfrm>
          <a:prstGeom prst="line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3265" y="144456"/>
            <a:ext cx="7081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General idea: DSC Member view</a:t>
            </a:r>
          </a:p>
        </p:txBody>
      </p:sp>
      <p:sp>
        <p:nvSpPr>
          <p:cNvPr id="5" name="Rectangle 4"/>
          <p:cNvSpPr/>
          <p:nvPr/>
        </p:nvSpPr>
        <p:spPr>
          <a:xfrm>
            <a:off x="4011777" y="2475137"/>
            <a:ext cx="1637414" cy="28707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Data Set Commander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015" y="1877942"/>
            <a:ext cx="2104762" cy="1590476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902688" y="3866564"/>
          <a:ext cx="5401340" cy="2783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6309">
                  <a:extLst>
                    <a:ext uri="{9D8B030D-6E8A-4147-A177-3AD203B41FA5}">
                      <a16:colId xmlns:a16="http://schemas.microsoft.com/office/drawing/2014/main" val="4144247063"/>
                    </a:ext>
                  </a:extLst>
                </a:gridCol>
                <a:gridCol w="2056956">
                  <a:extLst>
                    <a:ext uri="{9D8B030D-6E8A-4147-A177-3AD203B41FA5}">
                      <a16:colId xmlns:a16="http://schemas.microsoft.com/office/drawing/2014/main" val="4137896070"/>
                    </a:ext>
                  </a:extLst>
                </a:gridCol>
                <a:gridCol w="464432">
                  <a:extLst>
                    <a:ext uri="{9D8B030D-6E8A-4147-A177-3AD203B41FA5}">
                      <a16:colId xmlns:a16="http://schemas.microsoft.com/office/drawing/2014/main" val="104725246"/>
                    </a:ext>
                  </a:extLst>
                </a:gridCol>
                <a:gridCol w="825818">
                  <a:extLst>
                    <a:ext uri="{9D8B030D-6E8A-4147-A177-3AD203B41FA5}">
                      <a16:colId xmlns:a16="http://schemas.microsoft.com/office/drawing/2014/main" val="4290150323"/>
                    </a:ext>
                  </a:extLst>
                </a:gridCol>
                <a:gridCol w="597825">
                  <a:extLst>
                    <a:ext uri="{9D8B030D-6E8A-4147-A177-3AD203B41FA5}">
                      <a16:colId xmlns:a16="http://schemas.microsoft.com/office/drawing/2014/main" val="853558936"/>
                    </a:ext>
                  </a:extLst>
                </a:gridCol>
              </a:tblGrid>
              <a:tr h="314702">
                <a:tc>
                  <a:txBody>
                    <a:bodyPr/>
                    <a:lstStyle/>
                    <a:p>
                      <a:r>
                        <a:rPr lang="en-US" sz="1200" dirty="0"/>
                        <a:t>Generation 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Last Modified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Userid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914326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 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21, 2017  3:37:37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AM19870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336305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21, 2017  1:15:22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AM19870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277826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20, 2017 13:11:11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AM19870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803521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19, 2017 14:37:35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AM19870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128341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18, 2017   3:30:32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GY34568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802995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-5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17, 2017 22:10:44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GY34568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944373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March 10, 2017 10:29:02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PL89734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818544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January 21, 2017 3:37:37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PL89734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682459"/>
                  </a:ext>
                </a:extLst>
              </a:tr>
              <a:tr h="251762">
                <a:tc>
                  <a:txBody>
                    <a:bodyPr/>
                    <a:lstStyle/>
                    <a:p>
                      <a:r>
                        <a:rPr lang="en-US" sz="1200" dirty="0"/>
                        <a:t>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August</a:t>
                      </a:r>
                      <a:r>
                        <a:rPr lang="en-US" sz="1200" baseline="0" dirty="0"/>
                        <a:t> 15</a:t>
                      </a:r>
                      <a:r>
                        <a:rPr lang="en-US" sz="1200" dirty="0"/>
                        <a:t>, 2008 08:15:00 CDT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IV34623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095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41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216</Words>
  <Application>Microsoft Office PowerPoint</Application>
  <PresentationFormat>Widescreen</PresentationFormat>
  <Paragraphs>87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Wise, Curtis F.</dc:creator>
  <cp:lastModifiedBy>Wise, Curtis F.</cp:lastModifiedBy>
  <cp:revision>7</cp:revision>
  <dcterms:created xsi:type="dcterms:W3CDTF">2017-03-24T16:39:13Z</dcterms:created>
  <dcterms:modified xsi:type="dcterms:W3CDTF">2017-03-24T17:45:04Z</dcterms:modified>
</cp:coreProperties>
</file>