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52" autoAdjust="0"/>
  </p:normalViewPr>
  <p:slideViewPr>
    <p:cSldViewPr>
      <p:cViewPr varScale="1">
        <p:scale>
          <a:sx n="94" d="100"/>
          <a:sy n="94" d="100"/>
        </p:scale>
        <p:origin x="-135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F7B611-32A7-4ABF-9BD1-BEA8E8B44120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247F7-AB5C-4D71-B835-464440FD0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So, using the arrow key (or other possibly) when navigating in the top tab</a:t>
            </a:r>
            <a:r>
              <a:rPr lang="en-US" baseline="0" dirty="0" smtClean="0"/>
              <a:t> (Performance Summary) have the lower tab automatically display the selected day view. Otherwise, the user has to right click/Performance History/Response Time for each row selected. Using my suggested approach will allow the quicker viewing of the Performance History graphic.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0247F7-AB5C-4D71-B835-464440FD00B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327BD-7E6D-4F7B-BEA8-EC0A28A0E119}" type="datetimeFigureOut">
              <a:rPr lang="en-US" smtClean="0"/>
              <a:pPr/>
              <a:t>12/9/2011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6789F-8265-4299-9437-E24C665CA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002000" cy="942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flipV="1">
            <a:off x="1600200" y="1905000"/>
            <a:ext cx="17526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266700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Select this by down or up arrow should change the view below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600200" y="3810000"/>
            <a:ext cx="2590800" cy="2286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CJIS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 R Evans</dc:creator>
  <cp:lastModifiedBy>Kevin R Evans</cp:lastModifiedBy>
  <cp:revision>2</cp:revision>
  <dcterms:created xsi:type="dcterms:W3CDTF">2011-12-09T13:17:09Z</dcterms:created>
  <dcterms:modified xsi:type="dcterms:W3CDTF">2011-12-09T13:24:37Z</dcterms:modified>
</cp:coreProperties>
</file>