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43D82A33-36F2-41A9-8128-5EBE9AE8CF90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52ADCBB-074C-4240-AB99-8EE7C64CC58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701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ADCBB-074C-4240-AB99-8EE7C64CC58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365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ADCBB-074C-4240-AB99-8EE7C64CC58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36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543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947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980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497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525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152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196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56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37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629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313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0330-0B7C-41D6-B3CD-31791852840B}" type="datetimeFigureOut">
              <a:rPr lang="de-AT" smtClean="0"/>
              <a:t>07.06.2013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C001-EF66-4F30-8D69-BF62646566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143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Wolke 19"/>
          <p:cNvSpPr/>
          <p:nvPr/>
        </p:nvSpPr>
        <p:spPr>
          <a:xfrm rot="5910701" flipH="1">
            <a:off x="1847785" y="-765149"/>
            <a:ext cx="5412083" cy="7946555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4" name="Abgerundetes Rechteck 3"/>
          <p:cNvSpPr/>
          <p:nvPr/>
        </p:nvSpPr>
        <p:spPr>
          <a:xfrm>
            <a:off x="1904136" y="3507790"/>
            <a:ext cx="1051628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Cics</a:t>
            </a:r>
            <a:r>
              <a:rPr lang="de-DE" sz="1200" dirty="0" smtClean="0"/>
              <a:t> 1</a:t>
            </a:r>
            <a:endParaRPr lang="de-DE" sz="800" dirty="0" smtClean="0"/>
          </a:p>
        </p:txBody>
      </p:sp>
      <p:sp>
        <p:nvSpPr>
          <p:cNvPr id="14" name="Abgerundetes Rechteck 13"/>
          <p:cNvSpPr/>
          <p:nvPr/>
        </p:nvSpPr>
        <p:spPr>
          <a:xfrm>
            <a:off x="3906003" y="4770434"/>
            <a:ext cx="1051628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WUI Server</a:t>
            </a:r>
          </a:p>
          <a:p>
            <a:pPr algn="ctr"/>
            <a:r>
              <a:rPr lang="de-DE" sz="800" dirty="0" smtClean="0"/>
              <a:t>CICSMWUI - MWUI</a:t>
            </a:r>
          </a:p>
          <a:p>
            <a:pPr algn="ctr"/>
            <a:r>
              <a:rPr lang="de-DE" sz="800" dirty="0" smtClean="0"/>
              <a:t>CICSAPLX.*.MWUI</a:t>
            </a:r>
            <a:endParaRPr lang="de-AT" sz="800" dirty="0"/>
          </a:p>
        </p:txBody>
      </p:sp>
      <p:sp>
        <p:nvSpPr>
          <p:cNvPr id="2" name="Textfeld 1"/>
          <p:cNvSpPr txBox="1"/>
          <p:nvPr/>
        </p:nvSpPr>
        <p:spPr>
          <a:xfrm>
            <a:off x="107504" y="116632"/>
            <a:ext cx="1631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err="1" smtClean="0"/>
              <a:t>Cloud</a:t>
            </a:r>
            <a:r>
              <a:rPr lang="de-DE" sz="2400" b="1" u="sng" dirty="0" smtClean="0"/>
              <a:t> </a:t>
            </a:r>
            <a:r>
              <a:rPr lang="de-DE" sz="2400" b="1" u="sng" dirty="0" err="1" smtClean="0"/>
              <a:t>now</a:t>
            </a:r>
            <a:r>
              <a:rPr lang="de-DE" sz="2400" b="1" u="sng" dirty="0" smtClean="0"/>
              <a:t>:</a:t>
            </a:r>
            <a:endParaRPr lang="de-AT" sz="2400" b="1" u="sng" dirty="0"/>
          </a:p>
        </p:txBody>
      </p:sp>
      <p:sp>
        <p:nvSpPr>
          <p:cNvPr id="22" name="Abgerundetes Rechteck 21"/>
          <p:cNvSpPr/>
          <p:nvPr/>
        </p:nvSpPr>
        <p:spPr>
          <a:xfrm>
            <a:off x="3918002" y="4068370"/>
            <a:ext cx="1051628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CMAS A</a:t>
            </a:r>
          </a:p>
          <a:p>
            <a:pPr algn="ctr"/>
            <a:r>
              <a:rPr lang="de-DE" sz="800" dirty="0" smtClean="0"/>
              <a:t>CICSMCMA -MCMA</a:t>
            </a:r>
            <a:endParaRPr lang="de-DE" sz="800" dirty="0"/>
          </a:p>
          <a:p>
            <a:pPr algn="ctr"/>
            <a:r>
              <a:rPr lang="de-DE" sz="800" dirty="0" smtClean="0"/>
              <a:t>CICSAPLX</a:t>
            </a:r>
            <a:r>
              <a:rPr lang="de-DE" sz="800" dirty="0"/>
              <a:t>.*.</a:t>
            </a:r>
            <a:r>
              <a:rPr lang="de-DE" sz="800" dirty="0" smtClean="0"/>
              <a:t>MCMA</a:t>
            </a:r>
          </a:p>
        </p:txBody>
      </p:sp>
      <p:cxnSp>
        <p:nvCxnSpPr>
          <p:cNvPr id="82" name="Gerade Verbindung mit Pfeil 81"/>
          <p:cNvCxnSpPr>
            <a:stCxn id="14" idx="0"/>
            <a:endCxn id="22" idx="2"/>
          </p:cNvCxnSpPr>
          <p:nvPr/>
        </p:nvCxnSpPr>
        <p:spPr>
          <a:xfrm flipV="1">
            <a:off x="4431817" y="4500418"/>
            <a:ext cx="11999" cy="270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Diagonal liegende Ecken des Rechtecks schneiden 99"/>
          <p:cNvSpPr/>
          <p:nvPr/>
        </p:nvSpPr>
        <p:spPr>
          <a:xfrm>
            <a:off x="3800994" y="6013766"/>
            <a:ext cx="1272653" cy="50405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/>
              <a:t>Cics</a:t>
            </a:r>
            <a:r>
              <a:rPr lang="de-DE" sz="1400" b="1" dirty="0" smtClean="0"/>
              <a:t> Explorer</a:t>
            </a:r>
          </a:p>
        </p:txBody>
      </p:sp>
      <p:cxnSp>
        <p:nvCxnSpPr>
          <p:cNvPr id="126" name="Gerade Verbindung mit Pfeil 125"/>
          <p:cNvCxnSpPr>
            <a:stCxn id="100" idx="3"/>
            <a:endCxn id="14" idx="2"/>
          </p:cNvCxnSpPr>
          <p:nvPr/>
        </p:nvCxnSpPr>
        <p:spPr>
          <a:xfrm flipH="1" flipV="1">
            <a:off x="4431817" y="5202482"/>
            <a:ext cx="5504" cy="811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8" name="Gewinkelte Verbindung 217"/>
          <p:cNvCxnSpPr>
            <a:stCxn id="22" idx="3"/>
            <a:endCxn id="46" idx="1"/>
          </p:cNvCxnSpPr>
          <p:nvPr/>
        </p:nvCxnSpPr>
        <p:spPr>
          <a:xfrm flipV="1">
            <a:off x="4969630" y="3723814"/>
            <a:ext cx="921450" cy="5605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9" name="Gewinkelte Verbindung 218"/>
          <p:cNvCxnSpPr>
            <a:stCxn id="22" idx="1"/>
            <a:endCxn id="49" idx="3"/>
          </p:cNvCxnSpPr>
          <p:nvPr/>
        </p:nvCxnSpPr>
        <p:spPr>
          <a:xfrm rot="10800000" flipV="1">
            <a:off x="2969816" y="4284394"/>
            <a:ext cx="948187" cy="1414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Gewinkelte Verbindung 49"/>
          <p:cNvCxnSpPr>
            <a:stCxn id="22" idx="1"/>
            <a:endCxn id="4" idx="3"/>
          </p:cNvCxnSpPr>
          <p:nvPr/>
        </p:nvCxnSpPr>
        <p:spPr>
          <a:xfrm rot="10800000">
            <a:off x="2955764" y="3723814"/>
            <a:ext cx="962238" cy="5605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Abgerundetes Rechteck 31"/>
          <p:cNvSpPr/>
          <p:nvPr/>
        </p:nvSpPr>
        <p:spPr>
          <a:xfrm>
            <a:off x="1087146" y="586103"/>
            <a:ext cx="7418823" cy="5298975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b="1" dirty="0" err="1" smtClean="0">
                <a:solidFill>
                  <a:schemeClr val="tx1"/>
                </a:solidFill>
              </a:rPr>
              <a:t>SysPlex</a:t>
            </a:r>
            <a:endParaRPr lang="de-AT" b="1" dirty="0">
              <a:solidFill>
                <a:schemeClr val="tx1"/>
              </a:solidFill>
            </a:endParaRPr>
          </a:p>
        </p:txBody>
      </p:sp>
      <p:sp>
        <p:nvSpPr>
          <p:cNvPr id="51" name="Diagonal liegende Ecken des Rechtecks schneiden 50"/>
          <p:cNvSpPr/>
          <p:nvPr/>
        </p:nvSpPr>
        <p:spPr>
          <a:xfrm>
            <a:off x="5206164" y="6013766"/>
            <a:ext cx="2429651" cy="50405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Browser / Webservices</a:t>
            </a:r>
          </a:p>
          <a:p>
            <a:pPr algn="ctr"/>
            <a:r>
              <a:rPr lang="de-DE" sz="1400" b="1" dirty="0" smtClean="0"/>
              <a:t>Java </a:t>
            </a:r>
            <a:r>
              <a:rPr lang="de-DE" sz="1400" b="1" dirty="0" err="1" smtClean="0"/>
              <a:t>Application</a:t>
            </a:r>
            <a:endParaRPr lang="de-DE" sz="1400" b="1" dirty="0" smtClean="0"/>
          </a:p>
        </p:txBody>
      </p:sp>
      <p:sp>
        <p:nvSpPr>
          <p:cNvPr id="59" name="Diagonal liegende Ecken des Rechtecks schneiden 58"/>
          <p:cNvSpPr/>
          <p:nvPr/>
        </p:nvSpPr>
        <p:spPr>
          <a:xfrm>
            <a:off x="1229176" y="6012213"/>
            <a:ext cx="2429650" cy="50405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Transaktion / Webservices</a:t>
            </a:r>
          </a:p>
          <a:p>
            <a:pPr algn="ctr"/>
            <a:r>
              <a:rPr lang="de-DE" sz="1400" b="1" dirty="0" smtClean="0"/>
              <a:t>PLI </a:t>
            </a:r>
            <a:r>
              <a:rPr lang="de-DE" sz="1400" b="1" dirty="0" err="1" smtClean="0"/>
              <a:t>Application</a:t>
            </a:r>
            <a:endParaRPr lang="de-DE" sz="1400" b="1" dirty="0"/>
          </a:p>
        </p:txBody>
      </p:sp>
      <p:sp>
        <p:nvSpPr>
          <p:cNvPr id="49" name="Abgerundetes Rechteck 48"/>
          <p:cNvSpPr/>
          <p:nvPr/>
        </p:nvSpPr>
        <p:spPr>
          <a:xfrm>
            <a:off x="1918187" y="4209854"/>
            <a:ext cx="1051628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Cics</a:t>
            </a:r>
            <a:r>
              <a:rPr lang="de-DE" sz="1200" dirty="0" smtClean="0"/>
              <a:t> 2</a:t>
            </a:r>
            <a:endParaRPr lang="de-DE" sz="800" dirty="0"/>
          </a:p>
        </p:txBody>
      </p:sp>
      <p:cxnSp>
        <p:nvCxnSpPr>
          <p:cNvPr id="110" name="Gerade Verbindung mit Pfeil 109"/>
          <p:cNvCxnSpPr>
            <a:stCxn id="59" idx="3"/>
            <a:endCxn id="49" idx="2"/>
          </p:cNvCxnSpPr>
          <p:nvPr/>
        </p:nvCxnSpPr>
        <p:spPr>
          <a:xfrm flipV="1">
            <a:off x="2444001" y="4641902"/>
            <a:ext cx="0" cy="13703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433637" y="2783280"/>
            <a:ext cx="1374097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Systemgroups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6433636" y="2077618"/>
            <a:ext cx="1374097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Platformen</a:t>
            </a:r>
            <a:endParaRPr lang="de-DE" sz="1400" b="1" dirty="0" smtClean="0"/>
          </a:p>
        </p:txBody>
      </p:sp>
      <p:sp>
        <p:nvSpPr>
          <p:cNvPr id="46" name="Abgerundetes Rechteck 45"/>
          <p:cNvSpPr/>
          <p:nvPr/>
        </p:nvSpPr>
        <p:spPr>
          <a:xfrm>
            <a:off x="5891080" y="3507790"/>
            <a:ext cx="105162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Cics</a:t>
            </a:r>
            <a:r>
              <a:rPr lang="de-DE" sz="1400" dirty="0" smtClean="0"/>
              <a:t> 3</a:t>
            </a:r>
            <a:endParaRPr lang="de-AT" sz="800" dirty="0"/>
          </a:p>
        </p:txBody>
      </p:sp>
      <p:cxnSp>
        <p:nvCxnSpPr>
          <p:cNvPr id="48" name="Gewinkelte Verbindung 47"/>
          <p:cNvCxnSpPr>
            <a:stCxn id="51" idx="3"/>
            <a:endCxn id="127" idx="2"/>
          </p:cNvCxnSpPr>
          <p:nvPr/>
        </p:nvCxnSpPr>
        <p:spPr>
          <a:xfrm rot="5400000" flipH="1" flipV="1">
            <a:off x="5735014" y="5327790"/>
            <a:ext cx="1371953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Abgerundetes Rechteck 51"/>
          <p:cNvSpPr/>
          <p:nvPr/>
        </p:nvSpPr>
        <p:spPr>
          <a:xfrm>
            <a:off x="3014322" y="2705247"/>
            <a:ext cx="882000" cy="43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SG1</a:t>
            </a:r>
            <a:endParaRPr lang="de-AT" sz="1400" dirty="0"/>
          </a:p>
        </p:txBody>
      </p:sp>
      <p:cxnSp>
        <p:nvCxnSpPr>
          <p:cNvPr id="53" name="Gewinkelte Verbindung 52"/>
          <p:cNvCxnSpPr>
            <a:stCxn id="22" idx="3"/>
            <a:endCxn id="127" idx="1"/>
          </p:cNvCxnSpPr>
          <p:nvPr/>
        </p:nvCxnSpPr>
        <p:spPr>
          <a:xfrm>
            <a:off x="4969630" y="4284394"/>
            <a:ext cx="925547" cy="14139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4905300" y="2721169"/>
            <a:ext cx="882000" cy="43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SG2</a:t>
            </a:r>
            <a:endParaRPr lang="de-AT" sz="1400" dirty="0"/>
          </a:p>
        </p:txBody>
      </p:sp>
      <p:sp>
        <p:nvSpPr>
          <p:cNvPr id="55" name="Abgerundetes Rechteck 54"/>
          <p:cNvSpPr/>
          <p:nvPr/>
        </p:nvSpPr>
        <p:spPr>
          <a:xfrm>
            <a:off x="3013041" y="1998074"/>
            <a:ext cx="881635" cy="43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P1</a:t>
            </a:r>
            <a:endParaRPr lang="de-AT" sz="1400" dirty="0"/>
          </a:p>
        </p:txBody>
      </p:sp>
      <p:cxnSp>
        <p:nvCxnSpPr>
          <p:cNvPr id="56" name="Gerade Verbindung mit Pfeil 55"/>
          <p:cNvCxnSpPr>
            <a:stCxn id="52" idx="0"/>
            <a:endCxn id="55" idx="2"/>
          </p:cNvCxnSpPr>
          <p:nvPr/>
        </p:nvCxnSpPr>
        <p:spPr>
          <a:xfrm flipH="1" flipV="1">
            <a:off x="3453859" y="2430074"/>
            <a:ext cx="1463" cy="2751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7" name="Abgerundetes Rechteck 56"/>
          <p:cNvSpPr/>
          <p:nvPr/>
        </p:nvSpPr>
        <p:spPr>
          <a:xfrm>
            <a:off x="4905300" y="2015507"/>
            <a:ext cx="881635" cy="43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P2</a:t>
            </a:r>
            <a:endParaRPr lang="de-AT" sz="1400" dirty="0"/>
          </a:p>
        </p:txBody>
      </p:sp>
      <p:cxnSp>
        <p:nvCxnSpPr>
          <p:cNvPr id="58" name="Gerade Verbindung mit Pfeil 57"/>
          <p:cNvCxnSpPr>
            <a:stCxn id="54" idx="0"/>
            <a:endCxn id="57" idx="2"/>
          </p:cNvCxnSpPr>
          <p:nvPr/>
        </p:nvCxnSpPr>
        <p:spPr>
          <a:xfrm flipH="1" flipV="1">
            <a:off x="5346118" y="2447507"/>
            <a:ext cx="182" cy="273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46" idx="1"/>
            <a:endCxn id="52" idx="2"/>
          </p:cNvCxnSpPr>
          <p:nvPr/>
        </p:nvCxnSpPr>
        <p:spPr>
          <a:xfrm flipH="1" flipV="1">
            <a:off x="3455322" y="3137247"/>
            <a:ext cx="2435758" cy="586567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7" name="Abgerundetes Rechteck 126"/>
          <p:cNvSpPr/>
          <p:nvPr/>
        </p:nvSpPr>
        <p:spPr>
          <a:xfrm>
            <a:off x="5895177" y="4209765"/>
            <a:ext cx="105162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Cics</a:t>
            </a:r>
            <a:r>
              <a:rPr lang="de-DE" sz="1400" dirty="0" smtClean="0"/>
              <a:t> 4</a:t>
            </a:r>
            <a:endParaRPr lang="de-AT" sz="800" dirty="0"/>
          </a:p>
        </p:txBody>
      </p:sp>
      <p:cxnSp>
        <p:nvCxnSpPr>
          <p:cNvPr id="138" name="Gerade Verbindung mit Pfeil 137"/>
          <p:cNvCxnSpPr>
            <a:stCxn id="4" idx="3"/>
            <a:endCxn id="52" idx="2"/>
          </p:cNvCxnSpPr>
          <p:nvPr/>
        </p:nvCxnSpPr>
        <p:spPr>
          <a:xfrm flipV="1">
            <a:off x="2955764" y="3137247"/>
            <a:ext cx="499558" cy="586567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7" name="Gerade Verbindung mit Pfeil 146"/>
          <p:cNvCxnSpPr>
            <a:stCxn id="127" idx="1"/>
            <a:endCxn id="54" idx="2"/>
          </p:cNvCxnSpPr>
          <p:nvPr/>
        </p:nvCxnSpPr>
        <p:spPr>
          <a:xfrm flipH="1" flipV="1">
            <a:off x="5346300" y="3153169"/>
            <a:ext cx="548877" cy="127262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8" name="Gerade Verbindung mit Pfeil 147"/>
          <p:cNvCxnSpPr>
            <a:stCxn id="49" idx="3"/>
            <a:endCxn id="54" idx="2"/>
          </p:cNvCxnSpPr>
          <p:nvPr/>
        </p:nvCxnSpPr>
        <p:spPr>
          <a:xfrm flipV="1">
            <a:off x="2969815" y="3153169"/>
            <a:ext cx="2376485" cy="1272709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8" name="Abgerundetes Rechteck 287"/>
          <p:cNvSpPr/>
          <p:nvPr/>
        </p:nvSpPr>
        <p:spPr>
          <a:xfrm>
            <a:off x="3030963" y="1278656"/>
            <a:ext cx="863713" cy="43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App1</a:t>
            </a:r>
            <a:endParaRPr lang="de-AT" sz="1400" dirty="0"/>
          </a:p>
        </p:txBody>
      </p:sp>
      <p:sp>
        <p:nvSpPr>
          <p:cNvPr id="289" name="Abgerundetes Rechteck 288"/>
          <p:cNvSpPr/>
          <p:nvPr/>
        </p:nvSpPr>
        <p:spPr>
          <a:xfrm>
            <a:off x="4905299" y="1260679"/>
            <a:ext cx="881635" cy="43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App2</a:t>
            </a:r>
            <a:endParaRPr lang="de-AT" sz="1400" dirty="0"/>
          </a:p>
        </p:txBody>
      </p:sp>
      <p:sp>
        <p:nvSpPr>
          <p:cNvPr id="290" name="Textfeld 289"/>
          <p:cNvSpPr txBox="1"/>
          <p:nvPr/>
        </p:nvSpPr>
        <p:spPr>
          <a:xfrm>
            <a:off x="6420989" y="1322790"/>
            <a:ext cx="1374097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Application</a:t>
            </a:r>
            <a:endParaRPr lang="de-DE" sz="1400" b="1" dirty="0" smtClean="0"/>
          </a:p>
        </p:txBody>
      </p:sp>
      <p:cxnSp>
        <p:nvCxnSpPr>
          <p:cNvPr id="292" name="Gerade Verbindung mit Pfeil 291"/>
          <p:cNvCxnSpPr>
            <a:stCxn id="55" idx="0"/>
            <a:endCxn id="288" idx="2"/>
          </p:cNvCxnSpPr>
          <p:nvPr/>
        </p:nvCxnSpPr>
        <p:spPr>
          <a:xfrm flipV="1">
            <a:off x="3453859" y="1710656"/>
            <a:ext cx="8961" cy="2874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Gerade Verbindung mit Pfeil 295"/>
          <p:cNvCxnSpPr>
            <a:stCxn id="57" idx="0"/>
            <a:endCxn id="289" idx="2"/>
          </p:cNvCxnSpPr>
          <p:nvPr/>
        </p:nvCxnSpPr>
        <p:spPr>
          <a:xfrm flipH="1" flipV="1">
            <a:off x="5346117" y="1692679"/>
            <a:ext cx="1" cy="3228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Gerade Verbindung mit Pfeil 301"/>
          <p:cNvCxnSpPr/>
          <p:nvPr/>
        </p:nvCxnSpPr>
        <p:spPr>
          <a:xfrm>
            <a:off x="2955763" y="3573016"/>
            <a:ext cx="2935317" cy="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3" name="Gerade Verbindung mit Pfeil 302"/>
          <p:cNvCxnSpPr/>
          <p:nvPr/>
        </p:nvCxnSpPr>
        <p:spPr>
          <a:xfrm>
            <a:off x="2955764" y="4581128"/>
            <a:ext cx="2935317" cy="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04" name="Textfeld 303"/>
          <p:cNvSpPr txBox="1"/>
          <p:nvPr/>
        </p:nvSpPr>
        <p:spPr>
          <a:xfrm>
            <a:off x="3205543" y="3364770"/>
            <a:ext cx="960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b="1" dirty="0" smtClean="0"/>
              <a:t>MRO </a:t>
            </a:r>
            <a:r>
              <a:rPr lang="de-DE" sz="800" b="1" dirty="0" err="1" smtClean="0"/>
              <a:t>Connenction</a:t>
            </a:r>
            <a:endParaRPr lang="de-AT" sz="800" b="1" dirty="0"/>
          </a:p>
        </p:txBody>
      </p:sp>
      <p:sp>
        <p:nvSpPr>
          <p:cNvPr id="305" name="Textfeld 304"/>
          <p:cNvSpPr txBox="1"/>
          <p:nvPr/>
        </p:nvSpPr>
        <p:spPr>
          <a:xfrm>
            <a:off x="3205543" y="4581128"/>
            <a:ext cx="960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b="1" dirty="0" smtClean="0"/>
              <a:t>MRO </a:t>
            </a:r>
            <a:r>
              <a:rPr lang="de-DE" sz="800" b="1" dirty="0" err="1" smtClean="0"/>
              <a:t>Connenction</a:t>
            </a:r>
            <a:endParaRPr lang="de-AT" sz="800" b="1" dirty="0"/>
          </a:p>
        </p:txBody>
      </p:sp>
    </p:spTree>
    <p:extLst>
      <p:ext uri="{BB962C8B-B14F-4D97-AF65-F5344CB8AC3E}">
        <p14:creationId xmlns:p14="http://schemas.microsoft.com/office/powerpoint/2010/main" val="37623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Wolke 19"/>
          <p:cNvSpPr/>
          <p:nvPr/>
        </p:nvSpPr>
        <p:spPr>
          <a:xfrm rot="5910701" flipH="1">
            <a:off x="1847785" y="-765149"/>
            <a:ext cx="5412083" cy="7946555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4" name="Abgerundetes Rechteck 3"/>
          <p:cNvSpPr/>
          <p:nvPr/>
        </p:nvSpPr>
        <p:spPr>
          <a:xfrm>
            <a:off x="1904136" y="3507790"/>
            <a:ext cx="1051628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Cics</a:t>
            </a:r>
            <a:r>
              <a:rPr lang="de-DE" sz="1200" dirty="0" smtClean="0"/>
              <a:t> 1</a:t>
            </a:r>
            <a:endParaRPr lang="de-DE" sz="800" dirty="0" smtClean="0"/>
          </a:p>
        </p:txBody>
      </p:sp>
      <p:sp>
        <p:nvSpPr>
          <p:cNvPr id="14" name="Abgerundetes Rechteck 13"/>
          <p:cNvSpPr/>
          <p:nvPr/>
        </p:nvSpPr>
        <p:spPr>
          <a:xfrm>
            <a:off x="3906003" y="4770434"/>
            <a:ext cx="1051628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WUI Server</a:t>
            </a:r>
          </a:p>
          <a:p>
            <a:pPr algn="ctr"/>
            <a:r>
              <a:rPr lang="de-DE" sz="800" dirty="0" smtClean="0"/>
              <a:t>CICSMWUI - MWUI</a:t>
            </a:r>
          </a:p>
          <a:p>
            <a:pPr algn="ctr"/>
            <a:r>
              <a:rPr lang="de-DE" sz="800" dirty="0" smtClean="0"/>
              <a:t>CICSAPLX.*.MWUI</a:t>
            </a:r>
            <a:endParaRPr lang="de-AT" sz="800" dirty="0"/>
          </a:p>
        </p:txBody>
      </p:sp>
      <p:sp>
        <p:nvSpPr>
          <p:cNvPr id="2" name="Textfeld 1"/>
          <p:cNvSpPr txBox="1"/>
          <p:nvPr/>
        </p:nvSpPr>
        <p:spPr>
          <a:xfrm>
            <a:off x="99820" y="112352"/>
            <a:ext cx="451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err="1" smtClean="0"/>
              <a:t>Cloud</a:t>
            </a:r>
            <a:r>
              <a:rPr lang="de-DE" sz="2400" b="1" u="sng" dirty="0" smtClean="0"/>
              <a:t> </a:t>
            </a:r>
            <a:r>
              <a:rPr lang="de-DE" sz="2400" b="1" u="sng" dirty="0" err="1" smtClean="0"/>
              <a:t>then</a:t>
            </a:r>
            <a:r>
              <a:rPr lang="de-DE" sz="2400" b="1" u="sng" dirty="0" smtClean="0"/>
              <a:t>, </a:t>
            </a:r>
            <a:r>
              <a:rPr lang="de-DE" sz="2400" b="1" u="sng" dirty="0" err="1" smtClean="0"/>
              <a:t>automatic</a:t>
            </a:r>
            <a:r>
              <a:rPr lang="de-DE" sz="2400" b="1" u="sng" dirty="0" smtClean="0"/>
              <a:t> </a:t>
            </a:r>
            <a:r>
              <a:rPr lang="de-DE" sz="2400" b="1" u="sng" dirty="0" err="1" smtClean="0"/>
              <a:t>connected</a:t>
            </a:r>
            <a:r>
              <a:rPr lang="de-DE" sz="2400" b="1" u="sng" dirty="0" smtClean="0"/>
              <a:t>:</a:t>
            </a:r>
            <a:endParaRPr lang="de-AT" sz="2400" b="1" u="sng" dirty="0"/>
          </a:p>
        </p:txBody>
      </p:sp>
      <p:sp>
        <p:nvSpPr>
          <p:cNvPr id="22" name="Abgerundetes Rechteck 21"/>
          <p:cNvSpPr/>
          <p:nvPr/>
        </p:nvSpPr>
        <p:spPr>
          <a:xfrm>
            <a:off x="3918002" y="4068370"/>
            <a:ext cx="1051628" cy="4320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CMAS A</a:t>
            </a:r>
          </a:p>
          <a:p>
            <a:pPr algn="ctr"/>
            <a:r>
              <a:rPr lang="de-DE" sz="800" dirty="0" smtClean="0"/>
              <a:t>CICSMCMA -MCMA</a:t>
            </a:r>
            <a:endParaRPr lang="de-DE" sz="800" dirty="0"/>
          </a:p>
          <a:p>
            <a:pPr algn="ctr"/>
            <a:r>
              <a:rPr lang="de-DE" sz="800" dirty="0" smtClean="0"/>
              <a:t>CICSAPLX</a:t>
            </a:r>
            <a:r>
              <a:rPr lang="de-DE" sz="800" dirty="0"/>
              <a:t>.*.</a:t>
            </a:r>
            <a:r>
              <a:rPr lang="de-DE" sz="800" dirty="0" smtClean="0"/>
              <a:t>MCMA</a:t>
            </a:r>
          </a:p>
        </p:txBody>
      </p:sp>
      <p:cxnSp>
        <p:nvCxnSpPr>
          <p:cNvPr id="82" name="Gerade Verbindung mit Pfeil 81"/>
          <p:cNvCxnSpPr>
            <a:stCxn id="14" idx="0"/>
            <a:endCxn id="22" idx="2"/>
          </p:cNvCxnSpPr>
          <p:nvPr/>
        </p:nvCxnSpPr>
        <p:spPr>
          <a:xfrm flipV="1">
            <a:off x="4431817" y="4500418"/>
            <a:ext cx="11999" cy="270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Diagonal liegende Ecken des Rechtecks schneiden 99"/>
          <p:cNvSpPr/>
          <p:nvPr/>
        </p:nvSpPr>
        <p:spPr>
          <a:xfrm>
            <a:off x="3800994" y="6013766"/>
            <a:ext cx="1272653" cy="50405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err="1" smtClean="0"/>
              <a:t>Cics</a:t>
            </a:r>
            <a:r>
              <a:rPr lang="de-DE" sz="1400" b="1" dirty="0" smtClean="0"/>
              <a:t> Explorer</a:t>
            </a:r>
          </a:p>
        </p:txBody>
      </p:sp>
      <p:cxnSp>
        <p:nvCxnSpPr>
          <p:cNvPr id="126" name="Gerade Verbindung mit Pfeil 125"/>
          <p:cNvCxnSpPr>
            <a:stCxn id="100" idx="3"/>
            <a:endCxn id="14" idx="2"/>
          </p:cNvCxnSpPr>
          <p:nvPr/>
        </p:nvCxnSpPr>
        <p:spPr>
          <a:xfrm flipH="1" flipV="1">
            <a:off x="4431817" y="5202482"/>
            <a:ext cx="5504" cy="811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8" name="Gewinkelte Verbindung 217"/>
          <p:cNvCxnSpPr>
            <a:stCxn id="22" idx="3"/>
            <a:endCxn id="46" idx="1"/>
          </p:cNvCxnSpPr>
          <p:nvPr/>
        </p:nvCxnSpPr>
        <p:spPr>
          <a:xfrm flipV="1">
            <a:off x="4969630" y="3723814"/>
            <a:ext cx="921450" cy="5605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9" name="Gewinkelte Verbindung 218"/>
          <p:cNvCxnSpPr>
            <a:stCxn id="22" idx="1"/>
            <a:endCxn id="49" idx="3"/>
          </p:cNvCxnSpPr>
          <p:nvPr/>
        </p:nvCxnSpPr>
        <p:spPr>
          <a:xfrm rot="10800000" flipV="1">
            <a:off x="2969816" y="4284394"/>
            <a:ext cx="948187" cy="1414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Gewinkelte Verbindung 49"/>
          <p:cNvCxnSpPr>
            <a:stCxn id="22" idx="1"/>
            <a:endCxn id="4" idx="3"/>
          </p:cNvCxnSpPr>
          <p:nvPr/>
        </p:nvCxnSpPr>
        <p:spPr>
          <a:xfrm rot="10800000">
            <a:off x="2955764" y="3723814"/>
            <a:ext cx="962238" cy="5605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Abgerundetes Rechteck 31"/>
          <p:cNvSpPr/>
          <p:nvPr/>
        </p:nvSpPr>
        <p:spPr>
          <a:xfrm>
            <a:off x="1087146" y="586103"/>
            <a:ext cx="7418823" cy="5298975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b="1" dirty="0" err="1" smtClean="0">
                <a:solidFill>
                  <a:schemeClr val="tx1"/>
                </a:solidFill>
              </a:rPr>
              <a:t>SysPlex</a:t>
            </a:r>
            <a:endParaRPr lang="de-AT" b="1" dirty="0">
              <a:solidFill>
                <a:schemeClr val="tx1"/>
              </a:solidFill>
            </a:endParaRPr>
          </a:p>
        </p:txBody>
      </p:sp>
      <p:sp>
        <p:nvSpPr>
          <p:cNvPr id="51" name="Diagonal liegende Ecken des Rechtecks schneiden 50"/>
          <p:cNvSpPr/>
          <p:nvPr/>
        </p:nvSpPr>
        <p:spPr>
          <a:xfrm>
            <a:off x="5206164" y="6013766"/>
            <a:ext cx="2429651" cy="50405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Browser / Webservices</a:t>
            </a:r>
          </a:p>
          <a:p>
            <a:pPr algn="ctr"/>
            <a:r>
              <a:rPr lang="de-DE" sz="1400" b="1" dirty="0" smtClean="0"/>
              <a:t>Java </a:t>
            </a:r>
            <a:r>
              <a:rPr lang="de-DE" sz="1400" b="1" dirty="0" err="1" smtClean="0"/>
              <a:t>Application</a:t>
            </a:r>
            <a:endParaRPr lang="de-DE" sz="1400" b="1" dirty="0" smtClean="0"/>
          </a:p>
        </p:txBody>
      </p:sp>
      <p:sp>
        <p:nvSpPr>
          <p:cNvPr id="59" name="Diagonal liegende Ecken des Rechtecks schneiden 58"/>
          <p:cNvSpPr/>
          <p:nvPr/>
        </p:nvSpPr>
        <p:spPr>
          <a:xfrm>
            <a:off x="1229176" y="6012213"/>
            <a:ext cx="2429650" cy="504056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Transaktion / Webservices</a:t>
            </a:r>
          </a:p>
          <a:p>
            <a:pPr algn="ctr"/>
            <a:r>
              <a:rPr lang="de-DE" sz="1400" b="1" dirty="0" smtClean="0"/>
              <a:t>PLI </a:t>
            </a:r>
            <a:r>
              <a:rPr lang="de-DE" sz="1400" b="1" dirty="0" err="1" smtClean="0"/>
              <a:t>Application</a:t>
            </a:r>
            <a:endParaRPr lang="de-DE" sz="1400" b="1" dirty="0"/>
          </a:p>
        </p:txBody>
      </p:sp>
      <p:sp>
        <p:nvSpPr>
          <p:cNvPr id="49" name="Abgerundetes Rechteck 48"/>
          <p:cNvSpPr/>
          <p:nvPr/>
        </p:nvSpPr>
        <p:spPr>
          <a:xfrm>
            <a:off x="1918187" y="4209854"/>
            <a:ext cx="1051628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Cics</a:t>
            </a:r>
            <a:r>
              <a:rPr lang="de-DE" sz="1200" dirty="0" smtClean="0"/>
              <a:t> 2</a:t>
            </a:r>
            <a:endParaRPr lang="de-DE" sz="800" dirty="0"/>
          </a:p>
        </p:txBody>
      </p:sp>
      <p:cxnSp>
        <p:nvCxnSpPr>
          <p:cNvPr id="110" name="Gerade Verbindung mit Pfeil 109"/>
          <p:cNvCxnSpPr>
            <a:stCxn id="59" idx="3"/>
            <a:endCxn id="49" idx="2"/>
          </p:cNvCxnSpPr>
          <p:nvPr/>
        </p:nvCxnSpPr>
        <p:spPr>
          <a:xfrm flipV="1">
            <a:off x="2444001" y="4641902"/>
            <a:ext cx="0" cy="13703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433637" y="2783280"/>
            <a:ext cx="1374097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Systemgroups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6433636" y="2077618"/>
            <a:ext cx="1374097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Platformen</a:t>
            </a:r>
            <a:endParaRPr lang="de-DE" sz="1400" b="1" dirty="0" smtClean="0"/>
          </a:p>
        </p:txBody>
      </p:sp>
      <p:sp>
        <p:nvSpPr>
          <p:cNvPr id="46" name="Abgerundetes Rechteck 45"/>
          <p:cNvSpPr/>
          <p:nvPr/>
        </p:nvSpPr>
        <p:spPr>
          <a:xfrm>
            <a:off x="5891080" y="3507790"/>
            <a:ext cx="105162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Cics</a:t>
            </a:r>
            <a:r>
              <a:rPr lang="de-DE" sz="1400" dirty="0" smtClean="0"/>
              <a:t> 3</a:t>
            </a:r>
            <a:endParaRPr lang="de-AT" sz="800" dirty="0"/>
          </a:p>
        </p:txBody>
      </p:sp>
      <p:cxnSp>
        <p:nvCxnSpPr>
          <p:cNvPr id="48" name="Gewinkelte Verbindung 47"/>
          <p:cNvCxnSpPr>
            <a:stCxn id="51" idx="3"/>
            <a:endCxn id="127" idx="2"/>
          </p:cNvCxnSpPr>
          <p:nvPr/>
        </p:nvCxnSpPr>
        <p:spPr>
          <a:xfrm rot="5400000" flipH="1" flipV="1">
            <a:off x="5735014" y="5327790"/>
            <a:ext cx="1371953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Abgerundetes Rechteck 51"/>
          <p:cNvSpPr/>
          <p:nvPr/>
        </p:nvSpPr>
        <p:spPr>
          <a:xfrm>
            <a:off x="2573504" y="2696346"/>
            <a:ext cx="882000" cy="43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SG1</a:t>
            </a:r>
            <a:endParaRPr lang="de-AT" sz="1400" dirty="0"/>
          </a:p>
        </p:txBody>
      </p:sp>
      <p:cxnSp>
        <p:nvCxnSpPr>
          <p:cNvPr id="53" name="Gewinkelte Verbindung 52"/>
          <p:cNvCxnSpPr>
            <a:stCxn id="22" idx="3"/>
            <a:endCxn id="127" idx="1"/>
          </p:cNvCxnSpPr>
          <p:nvPr/>
        </p:nvCxnSpPr>
        <p:spPr>
          <a:xfrm>
            <a:off x="4969630" y="4284394"/>
            <a:ext cx="925547" cy="14139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3787988" y="2712268"/>
            <a:ext cx="882000" cy="43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SG2</a:t>
            </a:r>
            <a:endParaRPr lang="de-AT" sz="1400" dirty="0"/>
          </a:p>
        </p:txBody>
      </p:sp>
      <p:sp>
        <p:nvSpPr>
          <p:cNvPr id="55" name="Abgerundetes Rechteck 54"/>
          <p:cNvSpPr/>
          <p:nvPr/>
        </p:nvSpPr>
        <p:spPr>
          <a:xfrm>
            <a:off x="2572223" y="1989173"/>
            <a:ext cx="881635" cy="43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P1</a:t>
            </a:r>
            <a:endParaRPr lang="de-AT" sz="1400" dirty="0"/>
          </a:p>
        </p:txBody>
      </p:sp>
      <p:cxnSp>
        <p:nvCxnSpPr>
          <p:cNvPr id="56" name="Gerade Verbindung mit Pfeil 55"/>
          <p:cNvCxnSpPr>
            <a:stCxn id="52" idx="0"/>
            <a:endCxn id="55" idx="2"/>
          </p:cNvCxnSpPr>
          <p:nvPr/>
        </p:nvCxnSpPr>
        <p:spPr>
          <a:xfrm flipH="1" flipV="1">
            <a:off x="3013041" y="2421173"/>
            <a:ext cx="1463" cy="2751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7" name="Abgerundetes Rechteck 56"/>
          <p:cNvSpPr/>
          <p:nvPr/>
        </p:nvSpPr>
        <p:spPr>
          <a:xfrm>
            <a:off x="3787988" y="2006606"/>
            <a:ext cx="881635" cy="43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P2</a:t>
            </a:r>
            <a:endParaRPr lang="de-AT" sz="1400" dirty="0"/>
          </a:p>
        </p:txBody>
      </p:sp>
      <p:cxnSp>
        <p:nvCxnSpPr>
          <p:cNvPr id="58" name="Gerade Verbindung mit Pfeil 57"/>
          <p:cNvCxnSpPr>
            <a:stCxn id="54" idx="0"/>
            <a:endCxn id="57" idx="2"/>
          </p:cNvCxnSpPr>
          <p:nvPr/>
        </p:nvCxnSpPr>
        <p:spPr>
          <a:xfrm flipH="1" flipV="1">
            <a:off x="4228806" y="2438606"/>
            <a:ext cx="182" cy="273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46" idx="1"/>
            <a:endCxn id="52" idx="2"/>
          </p:cNvCxnSpPr>
          <p:nvPr/>
        </p:nvCxnSpPr>
        <p:spPr>
          <a:xfrm flipH="1" flipV="1">
            <a:off x="3014504" y="3128346"/>
            <a:ext cx="2876576" cy="59546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7" name="Abgerundetes Rechteck 126"/>
          <p:cNvSpPr/>
          <p:nvPr/>
        </p:nvSpPr>
        <p:spPr>
          <a:xfrm>
            <a:off x="5895177" y="4209765"/>
            <a:ext cx="105162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Cics</a:t>
            </a:r>
            <a:r>
              <a:rPr lang="de-DE" sz="1400" dirty="0" smtClean="0"/>
              <a:t> 4</a:t>
            </a:r>
            <a:endParaRPr lang="de-AT" sz="800" dirty="0"/>
          </a:p>
        </p:txBody>
      </p:sp>
      <p:cxnSp>
        <p:nvCxnSpPr>
          <p:cNvPr id="138" name="Gerade Verbindung mit Pfeil 137"/>
          <p:cNvCxnSpPr>
            <a:stCxn id="4" idx="3"/>
            <a:endCxn id="52" idx="2"/>
          </p:cNvCxnSpPr>
          <p:nvPr/>
        </p:nvCxnSpPr>
        <p:spPr>
          <a:xfrm flipV="1">
            <a:off x="2955764" y="3128346"/>
            <a:ext cx="58740" cy="59546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7" name="Gerade Verbindung mit Pfeil 146"/>
          <p:cNvCxnSpPr>
            <a:stCxn id="127" idx="1"/>
            <a:endCxn id="54" idx="2"/>
          </p:cNvCxnSpPr>
          <p:nvPr/>
        </p:nvCxnSpPr>
        <p:spPr>
          <a:xfrm flipH="1" flipV="1">
            <a:off x="4228988" y="3144268"/>
            <a:ext cx="1666189" cy="12815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8" name="Gerade Verbindung mit Pfeil 147"/>
          <p:cNvCxnSpPr>
            <a:stCxn id="49" idx="3"/>
            <a:endCxn id="54" idx="2"/>
          </p:cNvCxnSpPr>
          <p:nvPr/>
        </p:nvCxnSpPr>
        <p:spPr>
          <a:xfrm flipV="1">
            <a:off x="2969815" y="3144268"/>
            <a:ext cx="1259173" cy="128161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8" name="Abgerundetes Rechteck 287"/>
          <p:cNvSpPr/>
          <p:nvPr/>
        </p:nvSpPr>
        <p:spPr>
          <a:xfrm>
            <a:off x="2590145" y="1269755"/>
            <a:ext cx="863713" cy="43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App1</a:t>
            </a:r>
            <a:endParaRPr lang="de-AT" sz="1400" dirty="0"/>
          </a:p>
        </p:txBody>
      </p:sp>
      <p:sp>
        <p:nvSpPr>
          <p:cNvPr id="289" name="Abgerundetes Rechteck 288"/>
          <p:cNvSpPr/>
          <p:nvPr/>
        </p:nvSpPr>
        <p:spPr>
          <a:xfrm>
            <a:off x="3787987" y="1251778"/>
            <a:ext cx="881635" cy="43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App2</a:t>
            </a:r>
            <a:endParaRPr lang="de-AT" sz="1400" dirty="0"/>
          </a:p>
        </p:txBody>
      </p:sp>
      <p:sp>
        <p:nvSpPr>
          <p:cNvPr id="290" name="Textfeld 289"/>
          <p:cNvSpPr txBox="1"/>
          <p:nvPr/>
        </p:nvSpPr>
        <p:spPr>
          <a:xfrm>
            <a:off x="6420989" y="1322790"/>
            <a:ext cx="1374097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Application</a:t>
            </a:r>
            <a:endParaRPr lang="de-DE" sz="1400" b="1" dirty="0" smtClean="0"/>
          </a:p>
        </p:txBody>
      </p:sp>
      <p:cxnSp>
        <p:nvCxnSpPr>
          <p:cNvPr id="292" name="Gerade Verbindung mit Pfeil 291"/>
          <p:cNvCxnSpPr>
            <a:stCxn id="55" idx="0"/>
            <a:endCxn id="288" idx="2"/>
          </p:cNvCxnSpPr>
          <p:nvPr/>
        </p:nvCxnSpPr>
        <p:spPr>
          <a:xfrm flipV="1">
            <a:off x="3013041" y="1701755"/>
            <a:ext cx="8961" cy="2874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Gerade Verbindung mit Pfeil 295"/>
          <p:cNvCxnSpPr>
            <a:stCxn id="57" idx="0"/>
            <a:endCxn id="289" idx="2"/>
          </p:cNvCxnSpPr>
          <p:nvPr/>
        </p:nvCxnSpPr>
        <p:spPr>
          <a:xfrm flipH="1" flipV="1">
            <a:off x="4228805" y="1683778"/>
            <a:ext cx="1" cy="3228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Abgerundetes Rechteck 60"/>
          <p:cNvSpPr/>
          <p:nvPr/>
        </p:nvSpPr>
        <p:spPr>
          <a:xfrm>
            <a:off x="5037908" y="2712268"/>
            <a:ext cx="882000" cy="43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SG3</a:t>
            </a:r>
            <a:endParaRPr lang="de-AT" sz="1400" dirty="0"/>
          </a:p>
        </p:txBody>
      </p:sp>
      <p:sp>
        <p:nvSpPr>
          <p:cNvPr id="62" name="Abgerundetes Rechteck 61"/>
          <p:cNvSpPr/>
          <p:nvPr/>
        </p:nvSpPr>
        <p:spPr>
          <a:xfrm>
            <a:off x="5037908" y="2006606"/>
            <a:ext cx="881635" cy="432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P3</a:t>
            </a:r>
            <a:endParaRPr lang="de-AT" sz="1400" dirty="0"/>
          </a:p>
        </p:txBody>
      </p:sp>
      <p:cxnSp>
        <p:nvCxnSpPr>
          <p:cNvPr id="63" name="Gerade Verbindung mit Pfeil 62"/>
          <p:cNvCxnSpPr>
            <a:stCxn id="61" idx="0"/>
            <a:endCxn id="62" idx="2"/>
          </p:cNvCxnSpPr>
          <p:nvPr/>
        </p:nvCxnSpPr>
        <p:spPr>
          <a:xfrm flipH="1" flipV="1">
            <a:off x="5478726" y="2438606"/>
            <a:ext cx="182" cy="273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4" name="Abgerundetes Rechteck 63"/>
          <p:cNvSpPr/>
          <p:nvPr/>
        </p:nvSpPr>
        <p:spPr>
          <a:xfrm>
            <a:off x="5037907" y="1251778"/>
            <a:ext cx="881635" cy="43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App3</a:t>
            </a:r>
            <a:endParaRPr lang="de-AT" sz="1400" dirty="0"/>
          </a:p>
        </p:txBody>
      </p:sp>
      <p:cxnSp>
        <p:nvCxnSpPr>
          <p:cNvPr id="65" name="Gerade Verbindung mit Pfeil 64"/>
          <p:cNvCxnSpPr>
            <a:stCxn id="62" idx="0"/>
            <a:endCxn id="64" idx="2"/>
          </p:cNvCxnSpPr>
          <p:nvPr/>
        </p:nvCxnSpPr>
        <p:spPr>
          <a:xfrm flipH="1" flipV="1">
            <a:off x="5478725" y="1683778"/>
            <a:ext cx="1" cy="3228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6" idx="1"/>
            <a:endCxn id="61" idx="2"/>
          </p:cNvCxnSpPr>
          <p:nvPr/>
        </p:nvCxnSpPr>
        <p:spPr>
          <a:xfrm flipH="1" flipV="1">
            <a:off x="5478908" y="3144268"/>
            <a:ext cx="412172" cy="57954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127" idx="1"/>
            <a:endCxn id="61" idx="2"/>
          </p:cNvCxnSpPr>
          <p:nvPr/>
        </p:nvCxnSpPr>
        <p:spPr>
          <a:xfrm flipH="1" flipV="1">
            <a:off x="5478908" y="3144268"/>
            <a:ext cx="416269" cy="128152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59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Wüstenrot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 Kendlbacher</dc:creator>
  <cp:lastModifiedBy>Peter Kendlbacher</cp:lastModifiedBy>
  <cp:revision>50</cp:revision>
  <cp:lastPrinted>2013-05-03T10:54:18Z</cp:lastPrinted>
  <dcterms:created xsi:type="dcterms:W3CDTF">2013-04-19T13:44:45Z</dcterms:created>
  <dcterms:modified xsi:type="dcterms:W3CDTF">2013-06-07T14:36:33Z</dcterms:modified>
</cp:coreProperties>
</file>