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8" r:id="rId1"/>
  </p:sldMasterIdLst>
  <p:notesMasterIdLst>
    <p:notesMasterId r:id="rId5"/>
  </p:notesMasterIdLst>
  <p:handoutMasterIdLst>
    <p:handoutMasterId r:id="rId6"/>
  </p:handoutMasterIdLst>
  <p:sldIdLst>
    <p:sldId id="395" r:id="rId2"/>
    <p:sldId id="484" r:id="rId3"/>
    <p:sldId id="486" r:id="rId4"/>
  </p:sldIdLst>
  <p:sldSz cx="9144000" cy="6858000" type="screen4x3"/>
  <p:notesSz cx="6858000" cy="9144000"/>
  <p:defaultTextStyle>
    <a:defPPr>
      <a:defRPr lang="en-US"/>
    </a:defPPr>
    <a:lvl1pPr algn="l" rtl="0" fontAlgn="base">
      <a:spcBef>
        <a:spcPct val="0"/>
      </a:spcBef>
      <a:spcAft>
        <a:spcPct val="0"/>
      </a:spcAft>
      <a:defRPr sz="2200" kern="1200">
        <a:solidFill>
          <a:schemeClr val="hlink"/>
        </a:solidFill>
        <a:latin typeface="Arial" pitchFamily="34" charset="0"/>
        <a:ea typeface="+mn-ea"/>
        <a:cs typeface="Arial" pitchFamily="34" charset="0"/>
      </a:defRPr>
    </a:lvl1pPr>
    <a:lvl2pPr marL="457200" algn="l" rtl="0" fontAlgn="base">
      <a:spcBef>
        <a:spcPct val="0"/>
      </a:spcBef>
      <a:spcAft>
        <a:spcPct val="0"/>
      </a:spcAft>
      <a:defRPr sz="2200" kern="1200">
        <a:solidFill>
          <a:schemeClr val="hlink"/>
        </a:solidFill>
        <a:latin typeface="Arial" pitchFamily="34" charset="0"/>
        <a:ea typeface="+mn-ea"/>
        <a:cs typeface="Arial" pitchFamily="34" charset="0"/>
      </a:defRPr>
    </a:lvl2pPr>
    <a:lvl3pPr marL="914400" algn="l" rtl="0" fontAlgn="base">
      <a:spcBef>
        <a:spcPct val="0"/>
      </a:spcBef>
      <a:spcAft>
        <a:spcPct val="0"/>
      </a:spcAft>
      <a:defRPr sz="2200" kern="1200">
        <a:solidFill>
          <a:schemeClr val="hlink"/>
        </a:solidFill>
        <a:latin typeface="Arial" pitchFamily="34" charset="0"/>
        <a:ea typeface="+mn-ea"/>
        <a:cs typeface="Arial" pitchFamily="34" charset="0"/>
      </a:defRPr>
    </a:lvl3pPr>
    <a:lvl4pPr marL="1371600" algn="l" rtl="0" fontAlgn="base">
      <a:spcBef>
        <a:spcPct val="0"/>
      </a:spcBef>
      <a:spcAft>
        <a:spcPct val="0"/>
      </a:spcAft>
      <a:defRPr sz="2200" kern="1200">
        <a:solidFill>
          <a:schemeClr val="hlink"/>
        </a:solidFill>
        <a:latin typeface="Arial" pitchFamily="34" charset="0"/>
        <a:ea typeface="+mn-ea"/>
        <a:cs typeface="Arial" pitchFamily="34" charset="0"/>
      </a:defRPr>
    </a:lvl4pPr>
    <a:lvl5pPr marL="1828800" algn="l" rtl="0" fontAlgn="base">
      <a:spcBef>
        <a:spcPct val="0"/>
      </a:spcBef>
      <a:spcAft>
        <a:spcPct val="0"/>
      </a:spcAft>
      <a:defRPr sz="2200" kern="1200">
        <a:solidFill>
          <a:schemeClr val="hlink"/>
        </a:solidFill>
        <a:latin typeface="Arial" pitchFamily="34" charset="0"/>
        <a:ea typeface="+mn-ea"/>
        <a:cs typeface="Arial" pitchFamily="34" charset="0"/>
      </a:defRPr>
    </a:lvl5pPr>
    <a:lvl6pPr marL="2286000" algn="l" defTabSz="914400" rtl="0" eaLnBrk="1" latinLnBrk="0" hangingPunct="1">
      <a:defRPr sz="2200" kern="1200">
        <a:solidFill>
          <a:schemeClr val="hlink"/>
        </a:solidFill>
        <a:latin typeface="Arial" pitchFamily="34" charset="0"/>
        <a:ea typeface="+mn-ea"/>
        <a:cs typeface="Arial" pitchFamily="34" charset="0"/>
      </a:defRPr>
    </a:lvl6pPr>
    <a:lvl7pPr marL="2743200" algn="l" defTabSz="914400" rtl="0" eaLnBrk="1" latinLnBrk="0" hangingPunct="1">
      <a:defRPr sz="2200" kern="1200">
        <a:solidFill>
          <a:schemeClr val="hlink"/>
        </a:solidFill>
        <a:latin typeface="Arial" pitchFamily="34" charset="0"/>
        <a:ea typeface="+mn-ea"/>
        <a:cs typeface="Arial" pitchFamily="34" charset="0"/>
      </a:defRPr>
    </a:lvl7pPr>
    <a:lvl8pPr marL="3200400" algn="l" defTabSz="914400" rtl="0" eaLnBrk="1" latinLnBrk="0" hangingPunct="1">
      <a:defRPr sz="2200" kern="1200">
        <a:solidFill>
          <a:schemeClr val="hlink"/>
        </a:solidFill>
        <a:latin typeface="Arial" pitchFamily="34" charset="0"/>
        <a:ea typeface="+mn-ea"/>
        <a:cs typeface="Arial" pitchFamily="34" charset="0"/>
      </a:defRPr>
    </a:lvl8pPr>
    <a:lvl9pPr marL="3657600" algn="l" defTabSz="914400" rtl="0" eaLnBrk="1" latinLnBrk="0" hangingPunct="1">
      <a:defRPr sz="2200" kern="1200">
        <a:solidFill>
          <a:schemeClr val="hlink"/>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238">
          <p15:clr>
            <a:srgbClr val="A4A3A4"/>
          </p15:clr>
        </p15:guide>
        <p15:guide id="2" orient="horz" pos="835" userDrawn="1">
          <p15:clr>
            <a:srgbClr val="A4A3A4"/>
          </p15:clr>
        </p15:guide>
        <p15:guide id="3" orient="horz" pos="432">
          <p15:clr>
            <a:srgbClr val="A4A3A4"/>
          </p15:clr>
        </p15:guide>
        <p15:guide id="4" orient="horz" pos="4003">
          <p15:clr>
            <a:srgbClr val="A4A3A4"/>
          </p15:clr>
        </p15:guide>
        <p15:guide id="5" orient="horz" pos="2102" userDrawn="1">
          <p15:clr>
            <a:srgbClr val="A4A3A4"/>
          </p15:clr>
        </p15:guide>
        <p15:guide id="6" pos="173">
          <p15:clr>
            <a:srgbClr val="A4A3A4"/>
          </p15:clr>
        </p15:guide>
        <p15:guide id="7" pos="5587">
          <p15:clr>
            <a:srgbClr val="A4A3A4"/>
          </p15:clr>
        </p15:guide>
        <p15:guide id="8"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05D5"/>
    <a:srgbClr val="F19027"/>
    <a:srgbClr val="FFFFCC"/>
    <a:srgbClr val="00B0DA"/>
    <a:srgbClr val="CBE4F1"/>
    <a:srgbClr val="E7F2F8"/>
    <a:srgbClr val="ADB3B6"/>
    <a:srgbClr val="F04E37"/>
    <a:srgbClr val="8CC6A0"/>
    <a:srgbClr val="FDB8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5355" autoAdjust="0"/>
  </p:normalViewPr>
  <p:slideViewPr>
    <p:cSldViewPr>
      <p:cViewPr varScale="1">
        <p:scale>
          <a:sx n="116" d="100"/>
          <a:sy n="116" d="100"/>
        </p:scale>
        <p:origin x="1408" y="192"/>
      </p:cViewPr>
      <p:guideLst>
        <p:guide orient="horz" pos="1238"/>
        <p:guide orient="horz" pos="835"/>
        <p:guide orient="horz" pos="432"/>
        <p:guide orient="horz" pos="4003"/>
        <p:guide orient="horz" pos="2102"/>
        <p:guide pos="173"/>
        <p:guide pos="5587"/>
        <p:guide pos="2880"/>
      </p:guideLst>
    </p:cSldViewPr>
  </p:slideViewPr>
  <p:outlineViewPr>
    <p:cViewPr>
      <p:scale>
        <a:sx n="33" d="100"/>
        <a:sy n="33" d="100"/>
      </p:scale>
      <p:origin x="0" y="21318"/>
    </p:cViewPr>
  </p:outlineViewPr>
  <p:notesTextViewPr>
    <p:cViewPr>
      <p:scale>
        <a:sx n="100" d="100"/>
        <a:sy n="100" d="100"/>
      </p:scale>
      <p:origin x="0" y="0"/>
    </p:cViewPr>
  </p:notesTextViewPr>
  <p:sorterViewPr>
    <p:cViewPr>
      <p:scale>
        <a:sx n="100" d="100"/>
        <a:sy n="100" d="100"/>
      </p:scale>
      <p:origin x="0" y="1866"/>
    </p:cViewPr>
  </p:sorterViewPr>
  <p:notesViewPr>
    <p:cSldViewPr>
      <p:cViewPr varScale="1">
        <p:scale>
          <a:sx n="66" d="100"/>
          <a:sy n="66" d="100"/>
        </p:scale>
        <p:origin x="2803" y="72"/>
      </p:cViewPr>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ltLang="ja-JP" dirty="0"/>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31C46DE5-EFE4-441E-A79F-8D58AD8DAE6B}" type="datetimeFigureOut">
              <a:rPr lang="ja-JP" altLang="en-US"/>
              <a:pPr>
                <a:defRPr/>
              </a:pPr>
              <a:t>2020/7/22</a:t>
            </a:fld>
            <a:endParaRPr lang="en-US" altLang="ja-JP" dirty="0"/>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r>
              <a:rPr lang="en-US" altLang="ja-JP" dirty="0"/>
              <a:t>IBM Confidential</a:t>
            </a:r>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2F0B3B45-3BEE-4367-8BBD-AB3C04B23E4A}" type="slidenum">
              <a:rPr lang="ja-JP" altLang="en-US"/>
              <a:pPr>
                <a:defRPr/>
              </a:pPr>
              <a:t>‹#›</a:t>
            </a:fld>
            <a:endParaRPr lang="en-US" altLang="ja-JP" dirty="0"/>
          </a:p>
        </p:txBody>
      </p:sp>
    </p:spTree>
    <p:extLst>
      <p:ext uri="{BB962C8B-B14F-4D97-AF65-F5344CB8AC3E}">
        <p14:creationId xmlns:p14="http://schemas.microsoft.com/office/powerpoint/2010/main" val="790225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ja-JP"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ja-JP" alt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r>
              <a:rPr lang="en-US" altLang="ja-JP" dirty="0"/>
              <a:t>IBM Confidential</a:t>
            </a:r>
            <a:endParaRPr lang="ja-JP"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A5E750A9-D450-4A13-B9F3-6520AA138BF1}" type="slidenum">
              <a:rPr lang="ja-JP" altLang="en-US"/>
              <a:pPr>
                <a:defRPr/>
              </a:pPr>
              <a:t>‹#›</a:t>
            </a:fld>
            <a:endParaRPr lang="en-US" altLang="ja-JP" dirty="0"/>
          </a:p>
        </p:txBody>
      </p:sp>
    </p:spTree>
    <p:extLst>
      <p:ext uri="{BB962C8B-B14F-4D97-AF65-F5344CB8AC3E}">
        <p14:creationId xmlns:p14="http://schemas.microsoft.com/office/powerpoint/2010/main" val="35865922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ea typeface="+mn-ea"/>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mn-lt"/>
                <a:ea typeface="+mn-ea"/>
                <a:cs typeface="Arial" pitchFamily="34" charset="0"/>
              </a:defRPr>
            </a:lvl1pPr>
            <a:lvl2pPr>
              <a:defRPr>
                <a:latin typeface="+mn-lt"/>
                <a:ea typeface="+mn-ea"/>
                <a:cs typeface="Arial" pitchFamily="34" charset="0"/>
              </a:defRPr>
            </a:lvl2pPr>
            <a:lvl3pPr>
              <a:defRPr>
                <a:latin typeface="+mn-lt"/>
                <a:ea typeface="+mn-ea"/>
                <a:cs typeface="Arial" pitchFamily="34" charset="0"/>
              </a:defRPr>
            </a:lvl3pPr>
            <a:lvl4pPr>
              <a:defRPr>
                <a:latin typeface="+mn-lt"/>
                <a:ea typeface="+mn-ea"/>
              </a:defRPr>
            </a:lvl4pPr>
            <a:lvl5pPr>
              <a:defRPr>
                <a:latin typeface="+mn-lt"/>
                <a:ea typeface="+mn-e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2"/>
          <p:cNvSpPr>
            <a:spLocks noGrp="1" noChangeArrowheads="1"/>
          </p:cNvSpPr>
          <p:nvPr>
            <p:ph type="sldNum" sz="quarter" idx="10"/>
          </p:nvPr>
        </p:nvSpPr>
        <p:spPr>
          <a:ln/>
        </p:spPr>
        <p:txBody>
          <a:bodyPr/>
          <a:lstStyle>
            <a:lvl1pPr>
              <a:defRPr/>
            </a:lvl1pPr>
          </a:lstStyle>
          <a:p>
            <a:pPr>
              <a:defRPr/>
            </a:pPr>
            <a:fld id="{93E3F716-B5D4-4F6B-89D9-C3B52A8618A7}" type="slidenum">
              <a:rPr lang="en-US" altLang="ja-JP"/>
              <a:pPr>
                <a:defRPr/>
              </a:pPr>
              <a:t>‹#›</a:t>
            </a:fld>
            <a:endParaRPr lang="en-US" altLang="ja-JP"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34765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pic>
        <p:nvPicPr>
          <p:cNvPr id="5" name="Picture 44" descr="cover-wallerpap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6" descr="blue-tri-color-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29600" y="6354763"/>
            <a:ext cx="630238"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38328" y="3703320"/>
            <a:ext cx="8503920" cy="338328"/>
          </a:xfrm>
        </p:spPr>
        <p:txBody>
          <a:bodyPr anchor="b"/>
          <a:lstStyle>
            <a:lvl1pPr marL="0" indent="0">
              <a:spcBef>
                <a:spcPts val="1320"/>
              </a:spcBef>
              <a:buNone/>
              <a:defRPr sz="2200">
                <a:solidFill>
                  <a:schemeClr val="tx2"/>
                </a:solidFill>
              </a:defRPr>
            </a:lvl1pPr>
            <a:lvl5pPr>
              <a:buNone/>
              <a:defRPr/>
            </a:lvl5pPr>
          </a:lstStyle>
          <a:p>
            <a:pPr lvl="0"/>
            <a:r>
              <a:rPr lang="ja-JP" altLang="en-US" dirty="0"/>
              <a:t>マスター テキストの書式設定</a:t>
            </a:r>
          </a:p>
        </p:txBody>
      </p:sp>
      <p:sp>
        <p:nvSpPr>
          <p:cNvPr id="8" name="Text Placeholder 7"/>
          <p:cNvSpPr>
            <a:spLocks noGrp="1"/>
          </p:cNvSpPr>
          <p:nvPr>
            <p:ph type="body" sz="quarter" idx="11"/>
          </p:nvPr>
        </p:nvSpPr>
        <p:spPr>
          <a:xfrm>
            <a:off x="365760" y="5120640"/>
            <a:ext cx="8503920" cy="365760"/>
          </a:xfrm>
        </p:spPr>
        <p:txBody>
          <a:bodyPr/>
          <a:lstStyle>
            <a:lvl1pPr marL="0" indent="0">
              <a:spcBef>
                <a:spcPts val="0"/>
              </a:spcBef>
              <a:buNone/>
              <a:defRPr sz="1200"/>
            </a:lvl1pPr>
          </a:lstStyle>
          <a:p>
            <a:pPr lvl="0"/>
            <a:r>
              <a:rPr lang="ja-JP" altLang="en-US"/>
              <a:t>マスター テキストの書式設定</a:t>
            </a:r>
          </a:p>
        </p:txBody>
      </p:sp>
      <p:sp>
        <p:nvSpPr>
          <p:cNvPr id="9" name="Title 8"/>
          <p:cNvSpPr>
            <a:spLocks noGrp="1"/>
          </p:cNvSpPr>
          <p:nvPr>
            <p:ph type="title"/>
          </p:nvPr>
        </p:nvSpPr>
        <p:spPr>
          <a:xfrm>
            <a:off x="338328" y="3007924"/>
            <a:ext cx="8503920" cy="677108"/>
          </a:xfrm>
        </p:spPr>
        <p:txBody>
          <a:bodyPr anchor="b"/>
          <a:lstStyle>
            <a:lvl1pPr>
              <a:defRPr sz="4800">
                <a:solidFill>
                  <a:srgbClr val="00B0DA"/>
                </a:solidFill>
              </a:defRPr>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424174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328613" y="1827213"/>
            <a:ext cx="4151312" cy="365601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32325" y="1827213"/>
            <a:ext cx="4151313" cy="3656012"/>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2"/>
          <p:cNvSpPr>
            <a:spLocks noGrp="1" noChangeArrowheads="1"/>
          </p:cNvSpPr>
          <p:nvPr>
            <p:ph type="sldNum" sz="quarter" idx="10"/>
          </p:nvPr>
        </p:nvSpPr>
        <p:spPr>
          <a:ln/>
        </p:spPr>
        <p:txBody>
          <a:bodyPr/>
          <a:lstStyle>
            <a:lvl1pPr>
              <a:defRPr/>
            </a:lvl1pPr>
          </a:lstStyle>
          <a:p>
            <a:pPr>
              <a:defRPr/>
            </a:pPr>
            <a:fld id="{3A400119-16BB-4340-8F32-996127057BCE}" type="slidenum">
              <a:rPr lang="en-US" altLang="ja-JP"/>
              <a:pPr>
                <a:defRPr/>
              </a:pPr>
              <a:t>‹#›</a:t>
            </a:fld>
            <a:endParaRPr lang="en-US" altLang="ja-JP"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334307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7798"/>
          </a:xfrm>
        </p:spPr>
        <p:txBody>
          <a:bodyPr/>
          <a:lstStyle>
            <a:lvl1pPr>
              <a:defRPr>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2"/>
          <p:cNvSpPr>
            <a:spLocks noGrp="1" noChangeArrowheads="1"/>
          </p:cNvSpPr>
          <p:nvPr>
            <p:ph type="sldNum" sz="quarter" idx="10"/>
          </p:nvPr>
        </p:nvSpPr>
        <p:spPr>
          <a:ln/>
        </p:spPr>
        <p:txBody>
          <a:bodyPr/>
          <a:lstStyle>
            <a:lvl1pPr>
              <a:defRPr/>
            </a:lvl1pPr>
          </a:lstStyle>
          <a:p>
            <a:pPr>
              <a:defRPr/>
            </a:pPr>
            <a:fld id="{89C1E9A5-1581-4250-B759-273C95D25DB6}" type="slidenum">
              <a:rPr lang="en-US" altLang="ja-JP"/>
              <a:pPr>
                <a:defRPr/>
              </a:pPr>
              <a:t>‹#›</a:t>
            </a:fld>
            <a:endParaRPr lang="en-US" altLang="ja-JP" dirty="0"/>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256665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2"/>
          <p:cNvSpPr>
            <a:spLocks noGrp="1" noChangeArrowheads="1"/>
          </p:cNvSpPr>
          <p:nvPr>
            <p:ph type="sldNum" sz="quarter" idx="10"/>
          </p:nvPr>
        </p:nvSpPr>
        <p:spPr>
          <a:ln/>
        </p:spPr>
        <p:txBody>
          <a:bodyPr/>
          <a:lstStyle>
            <a:lvl1pPr>
              <a:defRPr/>
            </a:lvl1pPr>
          </a:lstStyle>
          <a:p>
            <a:pPr>
              <a:defRPr/>
            </a:pPr>
            <a:fld id="{1852F330-819C-4A1B-B36B-858624EEBB3C}" type="slidenum">
              <a:rPr lang="en-US" altLang="ja-JP"/>
              <a:pPr>
                <a:defRPr/>
              </a:pPr>
              <a:t>‹#›</a:t>
            </a:fld>
            <a:endParaRPr lang="en-US" altLang="ja-JP"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335931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53998"/>
          </a:xfrm>
        </p:spPr>
        <p:txBody>
          <a:bodyPr anchor="b"/>
          <a:lstStyle>
            <a:lvl1pPr algn="l">
              <a:defRPr sz="2000" b="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52"/>
          <p:cNvSpPr>
            <a:spLocks noGrp="1" noChangeArrowheads="1"/>
          </p:cNvSpPr>
          <p:nvPr>
            <p:ph type="sldNum" sz="quarter" idx="10"/>
          </p:nvPr>
        </p:nvSpPr>
        <p:spPr>
          <a:ln/>
        </p:spPr>
        <p:txBody>
          <a:bodyPr/>
          <a:lstStyle>
            <a:lvl1pPr>
              <a:defRPr/>
            </a:lvl1pPr>
          </a:lstStyle>
          <a:p>
            <a:pPr>
              <a:defRPr/>
            </a:pPr>
            <a:fld id="{B75AF37B-1101-4B0A-99D2-C4C87121FDE9}" type="slidenum">
              <a:rPr lang="en-US" altLang="ja-JP"/>
              <a:pPr>
                <a:defRPr/>
              </a:pPr>
              <a:t>‹#›</a:t>
            </a:fld>
            <a:endParaRPr lang="en-US" altLang="ja-JP"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70298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82619"/>
            <a:ext cx="5486400" cy="394980"/>
          </a:xfrm>
        </p:spPr>
        <p:txBody>
          <a:bodyPr anchor="b"/>
          <a:lstStyle>
            <a:lvl1pPr algn="l">
              <a:defRPr sz="2800" b="0">
                <a:latin typeface="Arial" pitchFamily="34" charset="0"/>
                <a:cs typeface="Arial"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52"/>
          <p:cNvSpPr>
            <a:spLocks noGrp="1" noChangeArrowheads="1"/>
          </p:cNvSpPr>
          <p:nvPr>
            <p:ph type="sldNum" sz="quarter" idx="10"/>
          </p:nvPr>
        </p:nvSpPr>
        <p:spPr>
          <a:ln/>
        </p:spPr>
        <p:txBody>
          <a:bodyPr/>
          <a:lstStyle>
            <a:lvl1pPr>
              <a:defRPr/>
            </a:lvl1pPr>
          </a:lstStyle>
          <a:p>
            <a:pPr>
              <a:defRPr/>
            </a:pPr>
            <a:fld id="{B7563048-D4A5-480E-A661-B864BDF77E5D}" type="slidenum">
              <a:rPr lang="en-US" altLang="ja-JP"/>
              <a:pPr>
                <a:defRPr/>
              </a:pPr>
              <a:t>‹#›</a:t>
            </a:fld>
            <a:endParaRPr lang="en-US" altLang="ja-JP"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358382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2"/>
          <p:cNvSpPr>
            <a:spLocks noGrp="1" noChangeArrowheads="1"/>
          </p:cNvSpPr>
          <p:nvPr>
            <p:ph type="sldNum" sz="quarter" idx="10"/>
          </p:nvPr>
        </p:nvSpPr>
        <p:spPr>
          <a:ln/>
        </p:spPr>
        <p:txBody>
          <a:bodyPr/>
          <a:lstStyle>
            <a:lvl1pPr>
              <a:defRPr/>
            </a:lvl1pPr>
          </a:lstStyle>
          <a:p>
            <a:pPr>
              <a:defRPr/>
            </a:pPr>
            <a:fld id="{6FC330E2-E03A-457C-A241-FE525D8535F7}" type="slidenum">
              <a:rPr lang="en-US" altLang="ja-JP"/>
              <a:pPr>
                <a:defRPr/>
              </a:pPr>
              <a:t>‹#›</a:t>
            </a:fld>
            <a:endParaRPr lang="en-US" altLang="ja-JP"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197458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3713" y="292100"/>
            <a:ext cx="2171700" cy="51911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28613" y="292100"/>
            <a:ext cx="6362700" cy="51911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2"/>
          <p:cNvSpPr>
            <a:spLocks noGrp="1" noChangeArrowheads="1"/>
          </p:cNvSpPr>
          <p:nvPr>
            <p:ph type="sldNum" sz="quarter" idx="10"/>
          </p:nvPr>
        </p:nvSpPr>
        <p:spPr>
          <a:ln/>
        </p:spPr>
        <p:txBody>
          <a:bodyPr/>
          <a:lstStyle>
            <a:lvl1pPr>
              <a:defRPr/>
            </a:lvl1pPr>
          </a:lstStyle>
          <a:p>
            <a:pPr>
              <a:defRPr/>
            </a:pPr>
            <a:fld id="{02A423B0-3573-49AC-A77A-FAFD014BC370}" type="slidenum">
              <a:rPr lang="en-US" altLang="ja-JP"/>
              <a:pPr>
                <a:defRPr/>
              </a:pPr>
              <a:t>‹#›</a:t>
            </a:fld>
            <a:endParaRPr lang="en-US" altLang="ja-JP"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ja-JP" dirty="0"/>
          </a:p>
        </p:txBody>
      </p:sp>
    </p:spTree>
    <p:extLst>
      <p:ext uri="{BB962C8B-B14F-4D97-AF65-F5344CB8AC3E}">
        <p14:creationId xmlns:p14="http://schemas.microsoft.com/office/powerpoint/2010/main" val="232848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28613" y="960147"/>
            <a:ext cx="8455025" cy="365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endParaRPr lang="en-US" altLang="ja-JP" dirty="0"/>
          </a:p>
          <a:p>
            <a:pPr lvl="4"/>
            <a:endParaRPr lang="en-US" altLang="ja-JP" dirty="0"/>
          </a:p>
        </p:txBody>
      </p:sp>
      <p:sp>
        <p:nvSpPr>
          <p:cNvPr id="1027" name="Rectangle 13"/>
          <p:cNvSpPr>
            <a:spLocks noGrp="1" noChangeArrowheads="1"/>
          </p:cNvSpPr>
          <p:nvPr>
            <p:ph type="title"/>
          </p:nvPr>
        </p:nvSpPr>
        <p:spPr bwMode="auto">
          <a:xfrm>
            <a:off x="328613" y="292100"/>
            <a:ext cx="8686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ja-JP"/>
              <a:t>Click to edit Master title style</a:t>
            </a:r>
          </a:p>
        </p:txBody>
      </p:sp>
      <p:sp>
        <p:nvSpPr>
          <p:cNvPr id="67636" name="Rectangle 52"/>
          <p:cNvSpPr>
            <a:spLocks noGrp="1" noChangeArrowheads="1"/>
          </p:cNvSpPr>
          <p:nvPr>
            <p:ph type="sldNum" sz="quarter" idx="4"/>
          </p:nvPr>
        </p:nvSpPr>
        <p:spPr bwMode="auto">
          <a:xfrm>
            <a:off x="328613" y="6524625"/>
            <a:ext cx="500062" cy="2381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a:solidFill>
                  <a:srgbClr val="7F7F7F"/>
                </a:solidFill>
                <a:ea typeface="ＭＳ Ｐゴシック" pitchFamily="50" charset="-128"/>
              </a:defRPr>
            </a:lvl1pPr>
          </a:lstStyle>
          <a:p>
            <a:pPr>
              <a:defRPr/>
            </a:pPr>
            <a:fld id="{988BFE07-0EA0-4540-A989-B2AD8567CB69}" type="slidenum">
              <a:rPr lang="en-US" altLang="ja-JP"/>
              <a:pPr>
                <a:defRPr/>
              </a:pPr>
              <a:t>‹#›</a:t>
            </a:fld>
            <a:endParaRPr lang="en-US" altLang="ja-JP" dirty="0"/>
          </a:p>
        </p:txBody>
      </p:sp>
      <p:pic>
        <p:nvPicPr>
          <p:cNvPr id="1029" name="Picture 53" descr="IBM-logo-50-black"/>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8716963" y="6070600"/>
            <a:ext cx="2159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Grp="1" noChangeArrowheads="1"/>
          </p:cNvSpPr>
          <p:nvPr>
            <p:ph type="ftr" sz="quarter" idx="3"/>
          </p:nvPr>
        </p:nvSpPr>
        <p:spPr bwMode="auto">
          <a:xfrm>
            <a:off x="1600200" y="6546850"/>
            <a:ext cx="59436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800" dirty="0" smtClean="0">
                <a:solidFill>
                  <a:schemeClr val="tx1"/>
                </a:solidFill>
                <a:ea typeface="ＭＳ Ｐゴシック" pitchFamily="50" charset="-128"/>
              </a:defRPr>
            </a:lvl1pPr>
          </a:lstStyle>
          <a:p>
            <a:pPr>
              <a:defRPr/>
            </a:pPr>
            <a:endParaRPr lang="en-US" altLang="ja-JP" dirty="0"/>
          </a:p>
        </p:txBody>
      </p:sp>
    </p:spTree>
  </p:cSld>
  <p:clrMap bg1="lt1" tx1="dk1" bg2="lt2" tx2="dk2" accent1="accent1" accent2="accent2" accent3="accent3" accent4="accent4" accent5="accent5" accent6="accent6" hlink="hlink" folHlink="folHlink"/>
  <p:sldLayoutIdLst>
    <p:sldLayoutId id="2147483905" r:id="rId1"/>
    <p:sldLayoutId id="2147483916" r:id="rId2"/>
    <p:sldLayoutId id="2147483909" r:id="rId3"/>
    <p:sldLayoutId id="2147483910" r:id="rId4"/>
    <p:sldLayoutId id="2147483911" r:id="rId5"/>
    <p:sldLayoutId id="2147483912" r:id="rId6"/>
    <p:sldLayoutId id="2147483913" r:id="rId7"/>
    <p:sldLayoutId id="2147483914" r:id="rId8"/>
    <p:sldLayoutId id="2147483915" r:id="rId9"/>
  </p:sldLayoutIdLst>
  <p:hf hdr="0" ftr="0" dt="0"/>
  <p:txStyles>
    <p:titleStyle>
      <a:lvl1pPr algn="l" rtl="0" eaLnBrk="0" fontAlgn="base" hangingPunct="0">
        <a:lnSpc>
          <a:spcPct val="90000"/>
        </a:lnSpc>
        <a:spcBef>
          <a:spcPct val="0"/>
        </a:spcBef>
        <a:spcAft>
          <a:spcPct val="0"/>
        </a:spcAft>
        <a:defRPr sz="2800">
          <a:solidFill>
            <a:srgbClr val="191919"/>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2800">
          <a:solidFill>
            <a:srgbClr val="191919"/>
          </a:solidFill>
          <a:latin typeface="Arial" pitchFamily="34" charset="0"/>
          <a:cs typeface="Arial" pitchFamily="34" charset="0"/>
        </a:defRPr>
      </a:lvl2pPr>
      <a:lvl3pPr algn="l" rtl="0" eaLnBrk="0" fontAlgn="base" hangingPunct="0">
        <a:lnSpc>
          <a:spcPct val="90000"/>
        </a:lnSpc>
        <a:spcBef>
          <a:spcPct val="0"/>
        </a:spcBef>
        <a:spcAft>
          <a:spcPct val="0"/>
        </a:spcAft>
        <a:defRPr sz="2800">
          <a:solidFill>
            <a:srgbClr val="191919"/>
          </a:solidFill>
          <a:latin typeface="Arial" pitchFamily="34" charset="0"/>
          <a:cs typeface="Arial" pitchFamily="34" charset="0"/>
        </a:defRPr>
      </a:lvl3pPr>
      <a:lvl4pPr algn="l" rtl="0" eaLnBrk="0" fontAlgn="base" hangingPunct="0">
        <a:lnSpc>
          <a:spcPct val="90000"/>
        </a:lnSpc>
        <a:spcBef>
          <a:spcPct val="0"/>
        </a:spcBef>
        <a:spcAft>
          <a:spcPct val="0"/>
        </a:spcAft>
        <a:defRPr sz="2800">
          <a:solidFill>
            <a:srgbClr val="191919"/>
          </a:solidFill>
          <a:latin typeface="Arial" pitchFamily="34" charset="0"/>
          <a:cs typeface="Arial" pitchFamily="34" charset="0"/>
        </a:defRPr>
      </a:lvl4pPr>
      <a:lvl5pPr algn="l" rtl="0" eaLnBrk="0" fontAlgn="base" hangingPunct="0">
        <a:lnSpc>
          <a:spcPct val="90000"/>
        </a:lnSpc>
        <a:spcBef>
          <a:spcPct val="0"/>
        </a:spcBef>
        <a:spcAft>
          <a:spcPct val="0"/>
        </a:spcAft>
        <a:defRPr sz="2800">
          <a:solidFill>
            <a:srgbClr val="191919"/>
          </a:solidFill>
          <a:latin typeface="Arial" pitchFamily="34" charset="0"/>
          <a:cs typeface="Arial" pitchFamily="34" charset="0"/>
        </a:defRPr>
      </a:lvl5pPr>
      <a:lvl6pPr marL="457200" algn="l" rtl="0" fontAlgn="base">
        <a:lnSpc>
          <a:spcPct val="90000"/>
        </a:lnSpc>
        <a:spcBef>
          <a:spcPct val="0"/>
        </a:spcBef>
        <a:spcAft>
          <a:spcPct val="0"/>
        </a:spcAft>
        <a:defRPr sz="2800">
          <a:solidFill>
            <a:srgbClr val="191919"/>
          </a:solidFill>
          <a:latin typeface="HelvNeue Light for IBM" pitchFamily="34" charset="0"/>
        </a:defRPr>
      </a:lvl6pPr>
      <a:lvl7pPr marL="914400" algn="l" rtl="0" fontAlgn="base">
        <a:lnSpc>
          <a:spcPct val="90000"/>
        </a:lnSpc>
        <a:spcBef>
          <a:spcPct val="0"/>
        </a:spcBef>
        <a:spcAft>
          <a:spcPct val="0"/>
        </a:spcAft>
        <a:defRPr sz="2800">
          <a:solidFill>
            <a:srgbClr val="191919"/>
          </a:solidFill>
          <a:latin typeface="HelvNeue Light for IBM" pitchFamily="34" charset="0"/>
        </a:defRPr>
      </a:lvl7pPr>
      <a:lvl8pPr marL="1371600" algn="l" rtl="0" fontAlgn="base">
        <a:lnSpc>
          <a:spcPct val="90000"/>
        </a:lnSpc>
        <a:spcBef>
          <a:spcPct val="0"/>
        </a:spcBef>
        <a:spcAft>
          <a:spcPct val="0"/>
        </a:spcAft>
        <a:defRPr sz="2800">
          <a:solidFill>
            <a:srgbClr val="191919"/>
          </a:solidFill>
          <a:latin typeface="HelvNeue Light for IBM" pitchFamily="34" charset="0"/>
        </a:defRPr>
      </a:lvl8pPr>
      <a:lvl9pPr marL="1828800" algn="l" rtl="0" fontAlgn="base">
        <a:lnSpc>
          <a:spcPct val="90000"/>
        </a:lnSpc>
        <a:spcBef>
          <a:spcPct val="0"/>
        </a:spcBef>
        <a:spcAft>
          <a:spcPct val="0"/>
        </a:spcAft>
        <a:defRPr sz="2800">
          <a:solidFill>
            <a:srgbClr val="191919"/>
          </a:solidFill>
          <a:latin typeface="HelvNeue Light for IBM" pitchFamily="34" charset="0"/>
        </a:defRPr>
      </a:lvl9pPr>
    </p:titleStyle>
    <p:bodyStyle>
      <a:lvl1pPr marL="173038" indent="-173038" algn="l" rtl="0" eaLnBrk="0" fontAlgn="base" hangingPunct="0">
        <a:spcBef>
          <a:spcPct val="50000"/>
        </a:spcBef>
        <a:spcAft>
          <a:spcPct val="0"/>
        </a:spcAft>
        <a:buClr>
          <a:srgbClr val="6D6E70"/>
        </a:buClr>
        <a:buSzPct val="90000"/>
        <a:buFont typeface="Wingdings" pitchFamily="2" charset="2"/>
        <a:buChar char="§"/>
        <a:defRPr sz="1600">
          <a:solidFill>
            <a:schemeClr val="tx2"/>
          </a:solidFill>
          <a:latin typeface="Arial" pitchFamily="34" charset="0"/>
          <a:ea typeface="+mn-ea"/>
          <a:cs typeface="Arial" pitchFamily="34" charset="0"/>
        </a:defRPr>
      </a:lvl1pPr>
      <a:lvl2pPr marL="509588" indent="-163513" algn="l" rtl="0" eaLnBrk="0" fontAlgn="base" hangingPunct="0">
        <a:spcBef>
          <a:spcPct val="0"/>
        </a:spcBef>
        <a:spcAft>
          <a:spcPct val="0"/>
        </a:spcAft>
        <a:buClr>
          <a:srgbClr val="6D6E70"/>
        </a:buClr>
        <a:buSzPct val="90000"/>
        <a:buFont typeface="Arial" pitchFamily="34" charset="0"/>
        <a:buChar char="–"/>
        <a:defRPr sz="1600">
          <a:solidFill>
            <a:schemeClr val="tx2"/>
          </a:solidFill>
          <a:latin typeface="Arial" pitchFamily="34" charset="0"/>
          <a:cs typeface="Arial" pitchFamily="34" charset="0"/>
        </a:defRPr>
      </a:lvl2pPr>
      <a:lvl3pPr marL="855663" indent="-173038" algn="l" rtl="0" eaLnBrk="0" fontAlgn="base" hangingPunct="0">
        <a:spcBef>
          <a:spcPct val="0"/>
        </a:spcBef>
        <a:spcAft>
          <a:spcPct val="0"/>
        </a:spcAft>
        <a:buClr>
          <a:srgbClr val="6D6E70"/>
        </a:buClr>
        <a:buSzPct val="90000"/>
        <a:buFont typeface="Wingdings" pitchFamily="2" charset="2"/>
        <a:buChar char="§"/>
        <a:defRPr sz="1600">
          <a:solidFill>
            <a:schemeClr val="tx2"/>
          </a:solidFill>
          <a:latin typeface="Arial" pitchFamily="34" charset="0"/>
          <a:cs typeface="Arial" pitchFamily="34" charset="0"/>
        </a:defRPr>
      </a:lvl3pPr>
      <a:lvl4pPr marL="1203325" indent="-173038" algn="l" rtl="0" eaLnBrk="0" fontAlgn="base" hangingPunct="0">
        <a:spcBef>
          <a:spcPct val="20000"/>
        </a:spcBef>
        <a:spcAft>
          <a:spcPct val="0"/>
        </a:spcAft>
        <a:buClr>
          <a:schemeClr val="bg1"/>
        </a:buClr>
        <a:defRPr sz="1600">
          <a:solidFill>
            <a:schemeClr val="bg1"/>
          </a:solidFill>
          <a:latin typeface="Arial" charset="0"/>
          <a:cs typeface="Arial" pitchFamily="34" charset="0"/>
        </a:defRPr>
      </a:lvl4pPr>
      <a:lvl5pPr marL="1539875" indent="-163513" algn="l" rtl="0" eaLnBrk="0" fontAlgn="base" hangingPunct="0">
        <a:spcBef>
          <a:spcPct val="20000"/>
        </a:spcBef>
        <a:spcAft>
          <a:spcPct val="0"/>
        </a:spcAft>
        <a:buClr>
          <a:schemeClr val="bg1"/>
        </a:buClr>
        <a:buChar char="»"/>
        <a:defRPr sz="1600">
          <a:solidFill>
            <a:schemeClr val="bg1"/>
          </a:solidFill>
          <a:latin typeface="Arial" charset="0"/>
          <a:cs typeface="Arial" pitchFamily="34" charset="0"/>
        </a:defRPr>
      </a:lvl5pPr>
      <a:lvl6pPr marL="1997075" indent="-163513" algn="l" rtl="0" fontAlgn="base">
        <a:spcBef>
          <a:spcPct val="20000"/>
        </a:spcBef>
        <a:spcAft>
          <a:spcPct val="0"/>
        </a:spcAft>
        <a:buClr>
          <a:schemeClr val="bg1"/>
        </a:buClr>
        <a:buChar char="»"/>
        <a:defRPr sz="1600">
          <a:solidFill>
            <a:schemeClr val="bg1"/>
          </a:solidFill>
          <a:latin typeface="Arial" charset="0"/>
        </a:defRPr>
      </a:lvl6pPr>
      <a:lvl7pPr marL="2454275" indent="-163513" algn="l" rtl="0" fontAlgn="base">
        <a:spcBef>
          <a:spcPct val="20000"/>
        </a:spcBef>
        <a:spcAft>
          <a:spcPct val="0"/>
        </a:spcAft>
        <a:buClr>
          <a:schemeClr val="bg1"/>
        </a:buClr>
        <a:buChar char="»"/>
        <a:defRPr sz="1600">
          <a:solidFill>
            <a:schemeClr val="bg1"/>
          </a:solidFill>
          <a:latin typeface="Arial" charset="0"/>
        </a:defRPr>
      </a:lvl7pPr>
      <a:lvl8pPr marL="2911475" indent="-163513" algn="l" rtl="0" fontAlgn="base">
        <a:spcBef>
          <a:spcPct val="20000"/>
        </a:spcBef>
        <a:spcAft>
          <a:spcPct val="0"/>
        </a:spcAft>
        <a:buClr>
          <a:schemeClr val="bg1"/>
        </a:buClr>
        <a:buChar char="»"/>
        <a:defRPr sz="1600">
          <a:solidFill>
            <a:schemeClr val="bg1"/>
          </a:solidFill>
          <a:latin typeface="Arial" charset="0"/>
        </a:defRPr>
      </a:lvl8pPr>
      <a:lvl9pPr marL="3368675" indent="-163513" algn="l" rtl="0" fontAlgn="base">
        <a:spcBef>
          <a:spcPct val="20000"/>
        </a:spcBef>
        <a:spcAft>
          <a:spcPct val="0"/>
        </a:spcAft>
        <a:buClr>
          <a:schemeClr val="bg1"/>
        </a:buClr>
        <a:buChar char="»"/>
        <a:defRPr sz="1600">
          <a:solidFill>
            <a:schemeClr val="bg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44324FC-CA29-403A-BF51-8294316385DB}"/>
              </a:ext>
            </a:extLst>
          </p:cNvPr>
          <p:cNvSpPr>
            <a:spLocks noGrp="1"/>
          </p:cNvSpPr>
          <p:nvPr>
            <p:ph type="title"/>
          </p:nvPr>
        </p:nvSpPr>
        <p:spPr>
          <a:xfrm>
            <a:off x="328613" y="292100"/>
            <a:ext cx="8686800" cy="387798"/>
          </a:xfrm>
        </p:spPr>
        <p:txBody>
          <a:bodyPr/>
          <a:lstStyle/>
          <a:p>
            <a:r>
              <a:rPr lang="en-US" altLang="ja-JP" dirty="0"/>
              <a:t> Use case of API generated  from source statement </a:t>
            </a:r>
            <a:endParaRPr kumimoji="1" lang="ja-JP" altLang="en-US"/>
          </a:p>
        </p:txBody>
      </p:sp>
      <p:sp>
        <p:nvSpPr>
          <p:cNvPr id="6" name="コンテンツ プレースホルダー 5">
            <a:extLst>
              <a:ext uri="{FF2B5EF4-FFF2-40B4-BE49-F238E27FC236}">
                <a16:creationId xmlns:a16="http://schemas.microsoft.com/office/drawing/2014/main" id="{8B4ACFB1-CC7A-493A-A019-F17B2E099923}"/>
              </a:ext>
            </a:extLst>
          </p:cNvPr>
          <p:cNvSpPr>
            <a:spLocks noGrp="1"/>
          </p:cNvSpPr>
          <p:nvPr>
            <p:ph idx="1"/>
          </p:nvPr>
        </p:nvSpPr>
        <p:spPr>
          <a:xfrm>
            <a:off x="312007" y="960147"/>
            <a:ext cx="8455025" cy="3656012"/>
          </a:xfrm>
        </p:spPr>
        <p:txBody>
          <a:bodyPr/>
          <a:lstStyle/>
          <a:p>
            <a:r>
              <a:rPr lang="en-US" altLang="ja-JP" sz="1200" dirty="0"/>
              <a:t>Our client use IMS macro statements (ex. APPLCTN, DATABASE, and TRANSACT macro statement, DBD and PSB source statements) as input of user program generation, and those user programs provide the function as API between IMS and application program</a:t>
            </a:r>
            <a:endParaRPr kumimoji="1" lang="en-US" altLang="ja-JP" sz="1200" dirty="0"/>
          </a:p>
        </p:txBody>
      </p:sp>
      <p:sp>
        <p:nvSpPr>
          <p:cNvPr id="3" name="スライド番号プレースホルダー 2">
            <a:extLst>
              <a:ext uri="{FF2B5EF4-FFF2-40B4-BE49-F238E27FC236}">
                <a16:creationId xmlns:a16="http://schemas.microsoft.com/office/drawing/2014/main" id="{F0DAED1B-141A-45B4-B8B1-8210C30EC385}"/>
              </a:ext>
            </a:extLst>
          </p:cNvPr>
          <p:cNvSpPr>
            <a:spLocks noGrp="1"/>
          </p:cNvSpPr>
          <p:nvPr>
            <p:ph type="sldNum" sz="quarter" idx="10"/>
          </p:nvPr>
        </p:nvSpPr>
        <p:spPr>
          <a:xfrm>
            <a:off x="328613" y="6574118"/>
            <a:ext cx="500062" cy="238125"/>
          </a:xfrm>
        </p:spPr>
        <p:txBody>
          <a:bodyPr/>
          <a:lstStyle/>
          <a:p>
            <a:pPr>
              <a:defRPr/>
            </a:pPr>
            <a:fld id="{93E3F716-B5D4-4F6B-89D9-C3B52A8618A7}" type="slidenum">
              <a:rPr lang="en-US" altLang="ja-JP" smtClean="0"/>
              <a:pPr>
                <a:defRPr/>
              </a:pPr>
              <a:t>1</a:t>
            </a:fld>
            <a:endParaRPr lang="en-US" altLang="ja-JP" dirty="0"/>
          </a:p>
        </p:txBody>
      </p:sp>
      <p:cxnSp>
        <p:nvCxnSpPr>
          <p:cNvPr id="63" name="直線コネクタ 62">
            <a:extLst>
              <a:ext uri="{FF2B5EF4-FFF2-40B4-BE49-F238E27FC236}">
                <a16:creationId xmlns:a16="http://schemas.microsoft.com/office/drawing/2014/main" id="{0B945326-21F7-40CB-8028-C7C1E16FEDFE}"/>
              </a:ext>
            </a:extLst>
          </p:cNvPr>
          <p:cNvCxnSpPr/>
          <p:nvPr/>
        </p:nvCxnSpPr>
        <p:spPr>
          <a:xfrm>
            <a:off x="173835" y="4204451"/>
            <a:ext cx="8568000" cy="0"/>
          </a:xfrm>
          <a:prstGeom prst="line">
            <a:avLst/>
          </a:prstGeom>
          <a:ln w="6350">
            <a:solidFill>
              <a:schemeClr val="tx2"/>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64" name="円柱 63">
            <a:extLst>
              <a:ext uri="{FF2B5EF4-FFF2-40B4-BE49-F238E27FC236}">
                <a16:creationId xmlns:a16="http://schemas.microsoft.com/office/drawing/2014/main" id="{875AAD9E-84AA-497A-97B9-7F269F2C15F9}"/>
              </a:ext>
            </a:extLst>
          </p:cNvPr>
          <p:cNvSpPr/>
          <p:nvPr/>
        </p:nvSpPr>
        <p:spPr>
          <a:xfrm>
            <a:off x="3217012" y="2872539"/>
            <a:ext cx="1026129" cy="611751"/>
          </a:xfrm>
          <a:prstGeom prst="can">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65" name="テキスト ボックス 64">
            <a:extLst>
              <a:ext uri="{FF2B5EF4-FFF2-40B4-BE49-F238E27FC236}">
                <a16:creationId xmlns:a16="http://schemas.microsoft.com/office/drawing/2014/main" id="{7A788452-0989-4D65-9535-153EC26492FB}"/>
              </a:ext>
            </a:extLst>
          </p:cNvPr>
          <p:cNvSpPr txBox="1"/>
          <p:nvPr/>
        </p:nvSpPr>
        <p:spPr>
          <a:xfrm>
            <a:off x="3098847" y="3027619"/>
            <a:ext cx="1257576" cy="430887"/>
          </a:xfrm>
          <a:prstGeom prst="rect">
            <a:avLst/>
          </a:prstGeom>
          <a:noFill/>
        </p:spPr>
        <p:txBody>
          <a:bodyPr wrap="square" rtlCol="0">
            <a:spAutoFit/>
          </a:bodyPr>
          <a:lstStyle/>
          <a:p>
            <a:pPr algn="ct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MODBLKS,PSBLIB</a:t>
            </a:r>
          </a:p>
          <a:p>
            <a:pPr algn="ct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DBDLIB,ACBLIB</a:t>
            </a:r>
          </a:p>
        </p:txBody>
      </p:sp>
      <p:sp>
        <p:nvSpPr>
          <p:cNvPr id="66" name="円柱 65">
            <a:extLst>
              <a:ext uri="{FF2B5EF4-FFF2-40B4-BE49-F238E27FC236}">
                <a16:creationId xmlns:a16="http://schemas.microsoft.com/office/drawing/2014/main" id="{F08822FB-721F-4FCC-9D78-7765C7AC4641}"/>
              </a:ext>
            </a:extLst>
          </p:cNvPr>
          <p:cNvSpPr/>
          <p:nvPr/>
        </p:nvSpPr>
        <p:spPr>
          <a:xfrm>
            <a:off x="3217012" y="4644994"/>
            <a:ext cx="1026129" cy="611751"/>
          </a:xfrm>
          <a:prstGeom prst="can">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67" name="テキスト ボックス 66">
            <a:extLst>
              <a:ext uri="{FF2B5EF4-FFF2-40B4-BE49-F238E27FC236}">
                <a16:creationId xmlns:a16="http://schemas.microsoft.com/office/drawing/2014/main" id="{07A48098-E736-4BB5-A5A9-A50B05B79202}"/>
              </a:ext>
            </a:extLst>
          </p:cNvPr>
          <p:cNvSpPr txBox="1"/>
          <p:nvPr/>
        </p:nvSpPr>
        <p:spPr>
          <a:xfrm>
            <a:off x="3217011" y="4809174"/>
            <a:ext cx="1026127" cy="430887"/>
          </a:xfrm>
          <a:prstGeom prst="rect">
            <a:avLst/>
          </a:prstGeom>
          <a:noFill/>
        </p:spPr>
        <p:txBody>
          <a:bodyPr wrap="square" rtlCol="0">
            <a:spAutoFit/>
          </a:bodyPr>
          <a:lstStyle/>
          <a:p>
            <a:pPr algn="ct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API module </a:t>
            </a:r>
          </a:p>
          <a:p>
            <a:pPr algn="ct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library</a:t>
            </a:r>
          </a:p>
        </p:txBody>
      </p:sp>
      <p:sp>
        <p:nvSpPr>
          <p:cNvPr id="68" name="角丸四角形 9">
            <a:extLst>
              <a:ext uri="{FF2B5EF4-FFF2-40B4-BE49-F238E27FC236}">
                <a16:creationId xmlns:a16="http://schemas.microsoft.com/office/drawing/2014/main" id="{E12B41DF-A0B0-4C4D-A2D5-53BC8B8FBD96}"/>
              </a:ext>
            </a:extLst>
          </p:cNvPr>
          <p:cNvSpPr/>
          <p:nvPr/>
        </p:nvSpPr>
        <p:spPr>
          <a:xfrm>
            <a:off x="677176" y="2405142"/>
            <a:ext cx="4134164" cy="1745103"/>
          </a:xfrm>
          <a:prstGeom prst="roundRect">
            <a:avLst>
              <a:gd name="adj" fmla="val 5948"/>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69" name="テキスト ボックス 68">
            <a:extLst>
              <a:ext uri="{FF2B5EF4-FFF2-40B4-BE49-F238E27FC236}">
                <a16:creationId xmlns:a16="http://schemas.microsoft.com/office/drawing/2014/main" id="{E1D151CD-0D0C-48E5-8762-D9AB14062025}"/>
              </a:ext>
            </a:extLst>
          </p:cNvPr>
          <p:cNvSpPr txBox="1"/>
          <p:nvPr/>
        </p:nvSpPr>
        <p:spPr>
          <a:xfrm>
            <a:off x="695510" y="2424613"/>
            <a:ext cx="4046076" cy="261610"/>
          </a:xfrm>
          <a:prstGeom prst="rect">
            <a:avLst/>
          </a:prstGeom>
          <a:noFill/>
        </p:spPr>
        <p:txBody>
          <a:bodyPr wrap="square" rtlCol="0">
            <a:spAutoFit/>
          </a:bodyPr>
          <a:lstStyle/>
          <a:p>
            <a:r>
              <a:rPr kumimoji="1" lang="en-US" altLang="ja-JP" sz="1100" u="sng" dirty="0">
                <a:solidFill>
                  <a:schemeClr val="tx2"/>
                </a:solidFill>
                <a:latin typeface="Segoe UI" panose="020B0502040204020203" pitchFamily="34" charset="0"/>
                <a:ea typeface="メイリオ" pitchFamily="50" charset="-128"/>
                <a:cs typeface="Segoe UI" panose="020B0502040204020203" pitchFamily="34" charset="0"/>
              </a:rPr>
              <a:t>IMS</a:t>
            </a:r>
            <a:r>
              <a:rPr kumimoji="1" lang="ja-JP" altLang="en-US" sz="1100" u="sng">
                <a:solidFill>
                  <a:schemeClr val="tx2"/>
                </a:solidFill>
                <a:latin typeface="Segoe UI" panose="020B0502040204020203" pitchFamily="34" charset="0"/>
                <a:ea typeface="メイリオ" pitchFamily="50" charset="-128"/>
                <a:cs typeface="Segoe UI" panose="020B0502040204020203" pitchFamily="34" charset="0"/>
              </a:rPr>
              <a:t> </a:t>
            </a:r>
            <a:r>
              <a:rPr kumimoji="1" lang="en-US" altLang="ja-JP" sz="1100" u="sng" dirty="0">
                <a:solidFill>
                  <a:schemeClr val="tx2"/>
                </a:solidFill>
                <a:latin typeface="Segoe UI" panose="020B0502040204020203" pitchFamily="34" charset="0"/>
                <a:ea typeface="メイリオ" pitchFamily="50" charset="-128"/>
                <a:cs typeface="Segoe UI" panose="020B0502040204020203" pitchFamily="34" charset="0"/>
              </a:rPr>
              <a:t>system generation process </a:t>
            </a:r>
          </a:p>
        </p:txBody>
      </p:sp>
      <p:sp>
        <p:nvSpPr>
          <p:cNvPr id="70" name="角丸四角形 15">
            <a:extLst>
              <a:ext uri="{FF2B5EF4-FFF2-40B4-BE49-F238E27FC236}">
                <a16:creationId xmlns:a16="http://schemas.microsoft.com/office/drawing/2014/main" id="{15ABA3E5-05C3-4E36-B304-E2E05C942B44}"/>
              </a:ext>
            </a:extLst>
          </p:cNvPr>
          <p:cNvSpPr/>
          <p:nvPr/>
        </p:nvSpPr>
        <p:spPr>
          <a:xfrm>
            <a:off x="5079624" y="2405142"/>
            <a:ext cx="3743802" cy="4365155"/>
          </a:xfrm>
          <a:prstGeom prst="roundRect">
            <a:avLst>
              <a:gd name="adj" fmla="val 1887"/>
            </a:avLst>
          </a:prstGeom>
          <a:noFill/>
          <a:ln>
            <a:solidFill>
              <a:srgbClr val="00B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71" name="テキスト ボックス 70">
            <a:extLst>
              <a:ext uri="{FF2B5EF4-FFF2-40B4-BE49-F238E27FC236}">
                <a16:creationId xmlns:a16="http://schemas.microsoft.com/office/drawing/2014/main" id="{AAE10F42-021E-4D0E-ADE6-9893FD3FA31E}"/>
              </a:ext>
            </a:extLst>
          </p:cNvPr>
          <p:cNvSpPr txBox="1"/>
          <p:nvPr/>
        </p:nvSpPr>
        <p:spPr>
          <a:xfrm>
            <a:off x="5101241" y="2424613"/>
            <a:ext cx="1573856" cy="262829"/>
          </a:xfrm>
          <a:prstGeom prst="rect">
            <a:avLst/>
          </a:prstGeom>
          <a:noFill/>
        </p:spPr>
        <p:txBody>
          <a:bodyPr wrap="square" rtlCol="0">
            <a:spAutoFit/>
          </a:bodyPr>
          <a:lstStyle/>
          <a:p>
            <a:r>
              <a:rPr kumimoji="1" lang="en-US" altLang="ja-JP" sz="1100" u="sng" dirty="0">
                <a:solidFill>
                  <a:schemeClr val="tx2"/>
                </a:solidFill>
                <a:latin typeface="Segoe UI" panose="020B0502040204020203" pitchFamily="34" charset="0"/>
                <a:ea typeface="メイリオ" pitchFamily="50" charset="-128"/>
                <a:cs typeface="Segoe UI" panose="020B0502040204020203" pitchFamily="34" charset="0"/>
              </a:rPr>
              <a:t>During </a:t>
            </a:r>
            <a:r>
              <a:rPr kumimoji="1" lang="ja-JP" altLang="en-US" sz="1100" u="sng">
                <a:solidFill>
                  <a:schemeClr val="tx2"/>
                </a:solidFill>
                <a:latin typeface="Segoe UI" panose="020B0502040204020203" pitchFamily="34" charset="0"/>
                <a:ea typeface="メイリオ" pitchFamily="50" charset="-128"/>
                <a:cs typeface="Segoe UI" panose="020B0502040204020203" pitchFamily="34" charset="0"/>
              </a:rPr>
              <a:t> </a:t>
            </a:r>
            <a:r>
              <a:rPr kumimoji="1" lang="en-US" altLang="ja-JP" sz="1100" u="sng" dirty="0">
                <a:solidFill>
                  <a:schemeClr val="tx2"/>
                </a:solidFill>
                <a:latin typeface="Segoe UI" panose="020B0502040204020203" pitchFamily="34" charset="0"/>
                <a:ea typeface="メイリオ" pitchFamily="50" charset="-128"/>
                <a:cs typeface="Segoe UI" panose="020B0502040204020203" pitchFamily="34" charset="0"/>
              </a:rPr>
              <a:t>IMS</a:t>
            </a:r>
            <a:r>
              <a:rPr kumimoji="1" lang="ja-JP" altLang="en-US" sz="1100" u="sng">
                <a:solidFill>
                  <a:schemeClr val="tx2"/>
                </a:solidFill>
                <a:latin typeface="Segoe UI" panose="020B0502040204020203" pitchFamily="34" charset="0"/>
                <a:ea typeface="メイリオ" pitchFamily="50" charset="-128"/>
                <a:cs typeface="Segoe UI" panose="020B0502040204020203" pitchFamily="34" charset="0"/>
              </a:rPr>
              <a:t> </a:t>
            </a:r>
            <a:r>
              <a:rPr kumimoji="1" lang="en-US" altLang="ja-JP" sz="1100" u="sng" dirty="0">
                <a:solidFill>
                  <a:schemeClr val="tx2"/>
                </a:solidFill>
                <a:latin typeface="Segoe UI" panose="020B0502040204020203" pitchFamily="34" charset="0"/>
                <a:ea typeface="メイリオ" pitchFamily="50" charset="-128"/>
                <a:cs typeface="Segoe UI" panose="020B0502040204020203" pitchFamily="34" charset="0"/>
              </a:rPr>
              <a:t>online </a:t>
            </a:r>
          </a:p>
        </p:txBody>
      </p:sp>
      <p:sp>
        <p:nvSpPr>
          <p:cNvPr id="74" name="角丸四角形 21">
            <a:extLst>
              <a:ext uri="{FF2B5EF4-FFF2-40B4-BE49-F238E27FC236}">
                <a16:creationId xmlns:a16="http://schemas.microsoft.com/office/drawing/2014/main" id="{C1C0AF26-B0E3-40CD-8331-0BFE94A8C7FD}"/>
              </a:ext>
            </a:extLst>
          </p:cNvPr>
          <p:cNvSpPr/>
          <p:nvPr/>
        </p:nvSpPr>
        <p:spPr>
          <a:xfrm>
            <a:off x="677176" y="4260480"/>
            <a:ext cx="4134164" cy="1776821"/>
          </a:xfrm>
          <a:prstGeom prst="roundRect">
            <a:avLst>
              <a:gd name="adj" fmla="val 5948"/>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75" name="テキスト ボックス 74">
            <a:extLst>
              <a:ext uri="{FF2B5EF4-FFF2-40B4-BE49-F238E27FC236}">
                <a16:creationId xmlns:a16="http://schemas.microsoft.com/office/drawing/2014/main" id="{8180DC4D-F279-419B-B669-87E9E3C32710}"/>
              </a:ext>
            </a:extLst>
          </p:cNvPr>
          <p:cNvSpPr txBox="1"/>
          <p:nvPr/>
        </p:nvSpPr>
        <p:spPr>
          <a:xfrm>
            <a:off x="768210" y="5781610"/>
            <a:ext cx="3575505" cy="262829"/>
          </a:xfrm>
          <a:prstGeom prst="rect">
            <a:avLst/>
          </a:prstGeom>
          <a:noFill/>
        </p:spPr>
        <p:txBody>
          <a:bodyPr wrap="square" rtlCol="0">
            <a:spAutoFit/>
          </a:bodyPr>
          <a:lstStyle/>
          <a:p>
            <a:r>
              <a:rPr lang="en-US" altLang="ja-JP" sz="1100" u="sng" dirty="0">
                <a:solidFill>
                  <a:schemeClr val="tx2"/>
                </a:solidFill>
                <a:latin typeface="Segoe UI" panose="020B0502040204020203" pitchFamily="34" charset="0"/>
                <a:ea typeface="メイリオ" pitchFamily="50" charset="-128"/>
                <a:cs typeface="Segoe UI" panose="020B0502040204020203" pitchFamily="34" charset="0"/>
              </a:rPr>
              <a:t>API generation process</a:t>
            </a:r>
            <a:endParaRPr kumimoji="1" lang="ja-JP" altLang="en-US" sz="1100" u="sng">
              <a:solidFill>
                <a:schemeClr val="tx2"/>
              </a:solidFill>
              <a:latin typeface="Segoe UI" panose="020B0502040204020203" pitchFamily="34" charset="0"/>
              <a:ea typeface="メイリオ" pitchFamily="50" charset="-128"/>
              <a:cs typeface="Segoe UI" panose="020B0502040204020203" pitchFamily="34" charset="0"/>
            </a:endParaRPr>
          </a:p>
        </p:txBody>
      </p:sp>
      <p:sp>
        <p:nvSpPr>
          <p:cNvPr id="76" name="右矢印 23">
            <a:extLst>
              <a:ext uri="{FF2B5EF4-FFF2-40B4-BE49-F238E27FC236}">
                <a16:creationId xmlns:a16="http://schemas.microsoft.com/office/drawing/2014/main" id="{DC74DBD6-95FF-4428-8EEA-035C9EF6D4FA}"/>
              </a:ext>
            </a:extLst>
          </p:cNvPr>
          <p:cNvSpPr/>
          <p:nvPr/>
        </p:nvSpPr>
        <p:spPr>
          <a:xfrm>
            <a:off x="2645652" y="3172910"/>
            <a:ext cx="470784" cy="286150"/>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77" name="テキスト ボックス 76">
            <a:extLst>
              <a:ext uri="{FF2B5EF4-FFF2-40B4-BE49-F238E27FC236}">
                <a16:creationId xmlns:a16="http://schemas.microsoft.com/office/drawing/2014/main" id="{A6713048-5C9C-42A4-B842-FE13C64C1676}"/>
              </a:ext>
            </a:extLst>
          </p:cNvPr>
          <p:cNvSpPr txBox="1"/>
          <p:nvPr/>
        </p:nvSpPr>
        <p:spPr>
          <a:xfrm>
            <a:off x="1874968" y="2697421"/>
            <a:ext cx="1334794" cy="600164"/>
          </a:xfrm>
          <a:prstGeom prst="rect">
            <a:avLst/>
          </a:prstGeom>
          <a:noFill/>
        </p:spPr>
        <p:txBody>
          <a:bodyPr wrap="square" rtlCol="0">
            <a:spAutoFit/>
          </a:bodyPr>
          <a:lstStyle/>
          <a:p>
            <a:pPr algn="ctr"/>
            <a:r>
              <a:rPr lang="en-US" altLang="ja-JP" sz="1100" dirty="0">
                <a:solidFill>
                  <a:srgbClr val="0070C0"/>
                </a:solidFill>
                <a:latin typeface="Segoe UI" panose="020B0502040204020203" pitchFamily="34" charset="0"/>
                <a:ea typeface="メイリオ" pitchFamily="50" charset="-128"/>
                <a:cs typeface="Segoe UI" panose="020B0502040204020203" pitchFamily="34" charset="0"/>
              </a:rPr>
              <a:t>FULLGEN</a:t>
            </a:r>
          </a:p>
          <a:p>
            <a:pPr algn="ctr"/>
            <a:r>
              <a:rPr lang="en-US" altLang="ja-JP" sz="1100" dirty="0">
                <a:solidFill>
                  <a:srgbClr val="0070C0"/>
                </a:solidFill>
                <a:latin typeface="Segoe UI" panose="020B0502040204020203" pitchFamily="34" charset="0"/>
                <a:ea typeface="メイリオ" pitchFamily="50" charset="-128"/>
                <a:cs typeface="Segoe UI" panose="020B0502040204020203" pitchFamily="34" charset="0"/>
              </a:rPr>
              <a:t>DBDGEN, PSBGEN</a:t>
            </a:r>
          </a:p>
          <a:p>
            <a:pPr algn="ctr"/>
            <a:r>
              <a:rPr lang="en-US" altLang="ja-JP" sz="1100" dirty="0">
                <a:solidFill>
                  <a:srgbClr val="0070C0"/>
                </a:solidFill>
                <a:latin typeface="Segoe UI" panose="020B0502040204020203" pitchFamily="34" charset="0"/>
                <a:ea typeface="メイリオ" pitchFamily="50" charset="-128"/>
                <a:cs typeface="Segoe UI" panose="020B0502040204020203" pitchFamily="34" charset="0"/>
              </a:rPr>
              <a:t>ACBGEN</a:t>
            </a:r>
          </a:p>
        </p:txBody>
      </p:sp>
      <p:sp>
        <p:nvSpPr>
          <p:cNvPr id="78" name="右矢印 28">
            <a:extLst>
              <a:ext uri="{FF2B5EF4-FFF2-40B4-BE49-F238E27FC236}">
                <a16:creationId xmlns:a16="http://schemas.microsoft.com/office/drawing/2014/main" id="{EA859F6B-3FB9-4CED-A84B-65890BFA9032}"/>
              </a:ext>
            </a:extLst>
          </p:cNvPr>
          <p:cNvSpPr/>
          <p:nvPr/>
        </p:nvSpPr>
        <p:spPr>
          <a:xfrm>
            <a:off x="2645652" y="4869372"/>
            <a:ext cx="470784" cy="286150"/>
          </a:xfrm>
          <a:prstGeom prst="right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79" name="テキスト ボックス 78">
            <a:extLst>
              <a:ext uri="{FF2B5EF4-FFF2-40B4-BE49-F238E27FC236}">
                <a16:creationId xmlns:a16="http://schemas.microsoft.com/office/drawing/2014/main" id="{16D6B04E-D19D-4072-945E-CCFAE2BB324D}"/>
              </a:ext>
            </a:extLst>
          </p:cNvPr>
          <p:cNvSpPr txBox="1"/>
          <p:nvPr/>
        </p:nvSpPr>
        <p:spPr>
          <a:xfrm>
            <a:off x="2003763" y="5109256"/>
            <a:ext cx="1263218" cy="261610"/>
          </a:xfrm>
          <a:prstGeom prst="rect">
            <a:avLst/>
          </a:prstGeom>
          <a:noFill/>
        </p:spPr>
        <p:txBody>
          <a:bodyPr wrap="square" rtlCol="0">
            <a:spAutoFit/>
          </a:bodyPr>
          <a:lstStyle/>
          <a:p>
            <a:pPr algn="ctr"/>
            <a:r>
              <a:rPr lang="en-US" altLang="ja-JP" sz="1100" dirty="0">
                <a:solidFill>
                  <a:srgbClr val="FF0000"/>
                </a:solidFill>
                <a:latin typeface="Segoe UI" panose="020B0502040204020203" pitchFamily="34" charset="0"/>
                <a:ea typeface="メイリオ" pitchFamily="50" charset="-128"/>
                <a:cs typeface="Segoe UI" panose="020B0502040204020203" pitchFamily="34" charset="0"/>
              </a:rPr>
              <a:t>Generate API</a:t>
            </a:r>
          </a:p>
        </p:txBody>
      </p:sp>
      <p:sp>
        <p:nvSpPr>
          <p:cNvPr id="80" name="フローチャート: 処理 79">
            <a:extLst>
              <a:ext uri="{FF2B5EF4-FFF2-40B4-BE49-F238E27FC236}">
                <a16:creationId xmlns:a16="http://schemas.microsoft.com/office/drawing/2014/main" id="{FCF35935-8237-40F3-8B22-E13269DC8570}"/>
              </a:ext>
            </a:extLst>
          </p:cNvPr>
          <p:cNvSpPr/>
          <p:nvPr/>
        </p:nvSpPr>
        <p:spPr>
          <a:xfrm rot="2099303">
            <a:off x="1197175" y="4485991"/>
            <a:ext cx="1646443" cy="141931"/>
          </a:xfrm>
          <a:prstGeom prst="flowChartProcess">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81" name="テキスト ボックス 80">
            <a:extLst>
              <a:ext uri="{FF2B5EF4-FFF2-40B4-BE49-F238E27FC236}">
                <a16:creationId xmlns:a16="http://schemas.microsoft.com/office/drawing/2014/main" id="{FAE9127A-84F5-4FC5-926D-B55A4DE069D7}"/>
              </a:ext>
            </a:extLst>
          </p:cNvPr>
          <p:cNvSpPr txBox="1"/>
          <p:nvPr/>
        </p:nvSpPr>
        <p:spPr>
          <a:xfrm>
            <a:off x="392796" y="1656295"/>
            <a:ext cx="4407891" cy="276999"/>
          </a:xfrm>
          <a:prstGeom prst="rect">
            <a:avLst/>
          </a:prstGeom>
          <a:noFill/>
        </p:spPr>
        <p:txBody>
          <a:bodyPr wrap="square" rtlCol="0">
            <a:spAutoFit/>
          </a:bodyPr>
          <a:lstStyle/>
          <a:p>
            <a:r>
              <a:rPr lang="en-US" altLang="ja-JP" sz="1200" b="1" dirty="0">
                <a:solidFill>
                  <a:schemeClr val="tx2"/>
                </a:solidFill>
                <a:latin typeface="Segoe UI" panose="020B0502040204020203" pitchFamily="34" charset="0"/>
                <a:ea typeface="メイリオ" pitchFamily="50" charset="-128"/>
                <a:cs typeface="Segoe UI" panose="020B0502040204020203" pitchFamily="34" charset="0"/>
              </a:rPr>
              <a:t>&lt;Relationship between IMS and API&gt;</a:t>
            </a:r>
            <a:endParaRPr kumimoji="1" lang="ja-JP" altLang="en-US" sz="1200" b="1">
              <a:solidFill>
                <a:schemeClr val="tx2"/>
              </a:solidFill>
              <a:latin typeface="Segoe UI" panose="020B0502040204020203" pitchFamily="34" charset="0"/>
              <a:ea typeface="メイリオ" pitchFamily="50" charset="-128"/>
              <a:cs typeface="Segoe UI" panose="020B0502040204020203" pitchFamily="34" charset="0"/>
            </a:endParaRPr>
          </a:p>
        </p:txBody>
      </p:sp>
      <p:sp>
        <p:nvSpPr>
          <p:cNvPr id="83" name="正方形/長方形 82">
            <a:extLst>
              <a:ext uri="{FF2B5EF4-FFF2-40B4-BE49-F238E27FC236}">
                <a16:creationId xmlns:a16="http://schemas.microsoft.com/office/drawing/2014/main" id="{E4F277B6-935A-4717-B2EB-DF01B8DDF948}"/>
              </a:ext>
            </a:extLst>
          </p:cNvPr>
          <p:cNvSpPr/>
          <p:nvPr/>
        </p:nvSpPr>
        <p:spPr>
          <a:xfrm>
            <a:off x="5286719" y="2839029"/>
            <a:ext cx="3396005" cy="1311216"/>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84" name="テキスト ボックス 83">
            <a:extLst>
              <a:ext uri="{FF2B5EF4-FFF2-40B4-BE49-F238E27FC236}">
                <a16:creationId xmlns:a16="http://schemas.microsoft.com/office/drawing/2014/main" id="{AE515B10-B863-40EC-918E-18F02BA61850}"/>
              </a:ext>
            </a:extLst>
          </p:cNvPr>
          <p:cNvSpPr txBox="1"/>
          <p:nvPr/>
        </p:nvSpPr>
        <p:spPr>
          <a:xfrm>
            <a:off x="5306876" y="2838982"/>
            <a:ext cx="2220430" cy="261610"/>
          </a:xfrm>
          <a:prstGeom prst="rect">
            <a:avLst/>
          </a:prstGeom>
          <a:noFill/>
        </p:spPr>
        <p:txBody>
          <a:bodyPr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IMS</a:t>
            </a:r>
            <a:r>
              <a:rPr lang="ja-JP" altLang="en-US" sz="1100">
                <a:solidFill>
                  <a:schemeClr val="tx2"/>
                </a:solidFill>
                <a:latin typeface="Segoe UI" panose="020B0502040204020203" pitchFamily="34" charset="0"/>
                <a:ea typeface="メイリオ" pitchFamily="50" charset="-128"/>
                <a:cs typeface="Segoe UI" panose="020B0502040204020203" pitchFamily="34" charset="0"/>
              </a:rPr>
              <a:t> </a:t>
            </a: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control</a:t>
            </a:r>
            <a:r>
              <a:rPr lang="ja-JP" altLang="en-US" sz="1100">
                <a:solidFill>
                  <a:schemeClr val="tx2"/>
                </a:solidFill>
                <a:latin typeface="Segoe UI" panose="020B0502040204020203" pitchFamily="34" charset="0"/>
                <a:ea typeface="メイリオ" pitchFamily="50" charset="-128"/>
                <a:cs typeface="Segoe UI" panose="020B0502040204020203" pitchFamily="34" charset="0"/>
              </a:rPr>
              <a:t> </a:t>
            </a: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region</a:t>
            </a:r>
          </a:p>
        </p:txBody>
      </p:sp>
      <p:sp>
        <p:nvSpPr>
          <p:cNvPr id="85" name="右矢印 33">
            <a:extLst>
              <a:ext uri="{FF2B5EF4-FFF2-40B4-BE49-F238E27FC236}">
                <a16:creationId xmlns:a16="http://schemas.microsoft.com/office/drawing/2014/main" id="{1E88773A-3D8F-4387-B6FE-5C5AF48E2C4F}"/>
              </a:ext>
            </a:extLst>
          </p:cNvPr>
          <p:cNvSpPr/>
          <p:nvPr/>
        </p:nvSpPr>
        <p:spPr>
          <a:xfrm>
            <a:off x="4343717" y="3172910"/>
            <a:ext cx="1961480" cy="286150"/>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86" name="正方形/長方形 85">
            <a:extLst>
              <a:ext uri="{FF2B5EF4-FFF2-40B4-BE49-F238E27FC236}">
                <a16:creationId xmlns:a16="http://schemas.microsoft.com/office/drawing/2014/main" id="{0C9088EC-E72B-46DB-B02F-47223B303700}"/>
              </a:ext>
            </a:extLst>
          </p:cNvPr>
          <p:cNvSpPr/>
          <p:nvPr/>
        </p:nvSpPr>
        <p:spPr>
          <a:xfrm>
            <a:off x="5286718" y="4277996"/>
            <a:ext cx="3396005" cy="1686079"/>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87" name="テキスト ボックス 86">
            <a:extLst>
              <a:ext uri="{FF2B5EF4-FFF2-40B4-BE49-F238E27FC236}">
                <a16:creationId xmlns:a16="http://schemas.microsoft.com/office/drawing/2014/main" id="{DAB2F004-A232-46F9-A68C-A7B7C1243C69}"/>
              </a:ext>
            </a:extLst>
          </p:cNvPr>
          <p:cNvSpPr txBox="1"/>
          <p:nvPr/>
        </p:nvSpPr>
        <p:spPr>
          <a:xfrm>
            <a:off x="5327419" y="4328123"/>
            <a:ext cx="1390296" cy="261610"/>
          </a:xfrm>
          <a:prstGeom prst="rect">
            <a:avLst/>
          </a:prstGeom>
          <a:noFill/>
        </p:spPr>
        <p:txBody>
          <a:bodyPr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API Address space</a:t>
            </a:r>
          </a:p>
        </p:txBody>
      </p:sp>
      <p:sp>
        <p:nvSpPr>
          <p:cNvPr id="88" name="右矢印 34">
            <a:extLst>
              <a:ext uri="{FF2B5EF4-FFF2-40B4-BE49-F238E27FC236}">
                <a16:creationId xmlns:a16="http://schemas.microsoft.com/office/drawing/2014/main" id="{E2F30370-9C7A-48B5-96F1-CF534A05619F}"/>
              </a:ext>
            </a:extLst>
          </p:cNvPr>
          <p:cNvSpPr/>
          <p:nvPr/>
        </p:nvSpPr>
        <p:spPr>
          <a:xfrm>
            <a:off x="4343717" y="4869372"/>
            <a:ext cx="1961480" cy="286150"/>
          </a:xfrm>
          <a:prstGeom prst="right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89" name="角丸四角形 3">
            <a:extLst>
              <a:ext uri="{FF2B5EF4-FFF2-40B4-BE49-F238E27FC236}">
                <a16:creationId xmlns:a16="http://schemas.microsoft.com/office/drawing/2014/main" id="{714FECD9-BF4E-45F5-AD0D-8122155BA189}"/>
              </a:ext>
            </a:extLst>
          </p:cNvPr>
          <p:cNvSpPr/>
          <p:nvPr/>
        </p:nvSpPr>
        <p:spPr>
          <a:xfrm>
            <a:off x="6374894" y="3093593"/>
            <a:ext cx="1958965" cy="972625"/>
          </a:xfrm>
          <a:prstGeom prst="roundRect">
            <a:avLst>
              <a:gd name="adj" fmla="val 8287"/>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90" name="テキスト ボックス 89">
            <a:extLst>
              <a:ext uri="{FF2B5EF4-FFF2-40B4-BE49-F238E27FC236}">
                <a16:creationId xmlns:a16="http://schemas.microsoft.com/office/drawing/2014/main" id="{817A4CDF-F220-4D69-9CF3-735DD69FB0B2}"/>
              </a:ext>
            </a:extLst>
          </p:cNvPr>
          <p:cNvSpPr txBox="1"/>
          <p:nvPr/>
        </p:nvSpPr>
        <p:spPr>
          <a:xfrm>
            <a:off x="6405866" y="3114959"/>
            <a:ext cx="1833085" cy="261610"/>
          </a:xfrm>
          <a:prstGeom prst="rect">
            <a:avLst/>
          </a:prstGeom>
          <a:noFill/>
        </p:spPr>
        <p:txBody>
          <a:bodyPr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IMS control block </a:t>
            </a:r>
          </a:p>
        </p:txBody>
      </p:sp>
      <p:sp>
        <p:nvSpPr>
          <p:cNvPr id="93" name="角丸四角形 42">
            <a:extLst>
              <a:ext uri="{FF2B5EF4-FFF2-40B4-BE49-F238E27FC236}">
                <a16:creationId xmlns:a16="http://schemas.microsoft.com/office/drawing/2014/main" id="{E98BD17A-4142-448F-AA64-45ADB2099EE0}"/>
              </a:ext>
            </a:extLst>
          </p:cNvPr>
          <p:cNvSpPr/>
          <p:nvPr/>
        </p:nvSpPr>
        <p:spPr>
          <a:xfrm>
            <a:off x="6374894" y="4839768"/>
            <a:ext cx="1958965" cy="1023341"/>
          </a:xfrm>
          <a:prstGeom prst="roundRect">
            <a:avLst>
              <a:gd name="adj" fmla="val 8287"/>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94" name="テキスト ボックス 93">
            <a:extLst>
              <a:ext uri="{FF2B5EF4-FFF2-40B4-BE49-F238E27FC236}">
                <a16:creationId xmlns:a16="http://schemas.microsoft.com/office/drawing/2014/main" id="{C6FB1B20-1ADC-4D52-9CF8-CDBB4DE1493E}"/>
              </a:ext>
            </a:extLst>
          </p:cNvPr>
          <p:cNvSpPr txBox="1"/>
          <p:nvPr/>
        </p:nvSpPr>
        <p:spPr>
          <a:xfrm>
            <a:off x="6357524" y="5586172"/>
            <a:ext cx="1732413" cy="261610"/>
          </a:xfrm>
          <a:prstGeom prst="rect">
            <a:avLst/>
          </a:prstGeom>
          <a:noFill/>
        </p:spPr>
        <p:txBody>
          <a:bodyPr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API control block</a:t>
            </a:r>
          </a:p>
        </p:txBody>
      </p:sp>
      <p:cxnSp>
        <p:nvCxnSpPr>
          <p:cNvPr id="95" name="直線コネクタ 94">
            <a:extLst>
              <a:ext uri="{FF2B5EF4-FFF2-40B4-BE49-F238E27FC236}">
                <a16:creationId xmlns:a16="http://schemas.microsoft.com/office/drawing/2014/main" id="{0AECC1B6-24D9-4317-A38D-245DE716B6D0}"/>
              </a:ext>
            </a:extLst>
          </p:cNvPr>
          <p:cNvCxnSpPr/>
          <p:nvPr/>
        </p:nvCxnSpPr>
        <p:spPr>
          <a:xfrm>
            <a:off x="4937756" y="2043964"/>
            <a:ext cx="0" cy="4086260"/>
          </a:xfrm>
          <a:prstGeom prst="line">
            <a:avLst/>
          </a:prstGeom>
          <a:ln w="6350">
            <a:solidFill>
              <a:schemeClr val="tx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EC8C7A3D-D2E9-40C4-8D1D-FAC2860607EC}"/>
              </a:ext>
            </a:extLst>
          </p:cNvPr>
          <p:cNvCxnSpPr>
            <a:stCxn id="105" idx="0"/>
            <a:endCxn id="102" idx="2"/>
          </p:cNvCxnSpPr>
          <p:nvPr/>
        </p:nvCxnSpPr>
        <p:spPr>
          <a:xfrm flipH="1" flipV="1">
            <a:off x="6745295" y="3807051"/>
            <a:ext cx="53567" cy="111070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50A382C1-DFFA-4F1E-810D-42B6B432A947}"/>
              </a:ext>
            </a:extLst>
          </p:cNvPr>
          <p:cNvSpPr txBox="1"/>
          <p:nvPr/>
        </p:nvSpPr>
        <p:spPr>
          <a:xfrm>
            <a:off x="7520610" y="4336625"/>
            <a:ext cx="1214979" cy="430887"/>
          </a:xfrm>
          <a:prstGeom prst="rect">
            <a:avLst/>
          </a:prstGeom>
          <a:noFill/>
        </p:spPr>
        <p:txBody>
          <a:bodyPr wrap="square" rtlCol="0">
            <a:spAutoFit/>
          </a:bodyPr>
          <a:lstStyle/>
          <a:p>
            <a:pPr algn="ctr"/>
            <a:r>
              <a:rPr lang="en-US" altLang="ja-JP" sz="1100" dirty="0">
                <a:solidFill>
                  <a:srgbClr val="00B050"/>
                </a:solidFill>
                <a:latin typeface="Segoe UI" panose="020B0502040204020203" pitchFamily="34" charset="0"/>
                <a:ea typeface="メイリオ" pitchFamily="50" charset="-128"/>
                <a:cs typeface="Segoe UI" panose="020B0502040204020203" pitchFamily="34" charset="0"/>
              </a:rPr>
              <a:t>Refer IMS control block from API</a:t>
            </a:r>
          </a:p>
        </p:txBody>
      </p:sp>
      <p:sp>
        <p:nvSpPr>
          <p:cNvPr id="100" name="テキスト ボックス 99">
            <a:extLst>
              <a:ext uri="{FF2B5EF4-FFF2-40B4-BE49-F238E27FC236}">
                <a16:creationId xmlns:a16="http://schemas.microsoft.com/office/drawing/2014/main" id="{0CA2E718-1016-440B-B0D1-FC72129C151A}"/>
              </a:ext>
            </a:extLst>
          </p:cNvPr>
          <p:cNvSpPr txBox="1"/>
          <p:nvPr/>
        </p:nvSpPr>
        <p:spPr>
          <a:xfrm>
            <a:off x="241642" y="2267971"/>
            <a:ext cx="353943" cy="1986801"/>
          </a:xfrm>
          <a:prstGeom prst="rect">
            <a:avLst/>
          </a:prstGeom>
          <a:noFill/>
        </p:spPr>
        <p:txBody>
          <a:bodyPr vert="eaVert"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&lt;</a:t>
            </a:r>
            <a:r>
              <a:rPr lang="en-US" altLang="ja-JP" sz="1100" dirty="0">
                <a:solidFill>
                  <a:schemeClr val="tx2"/>
                </a:solidFill>
                <a:latin typeface="Segoe UI" panose="020B0502040204020203" pitchFamily="34" charset="0"/>
                <a:cs typeface="Segoe UI" panose="020B0502040204020203" pitchFamily="34" charset="0"/>
              </a:rPr>
              <a:t>Functions provided by IMS</a:t>
            </a: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&gt;</a:t>
            </a:r>
            <a:endParaRPr kumimoji="1" lang="ja-JP" altLang="en-US" sz="1100">
              <a:solidFill>
                <a:schemeClr val="tx2"/>
              </a:solidFill>
              <a:latin typeface="Segoe UI" panose="020B0502040204020203" pitchFamily="34" charset="0"/>
              <a:ea typeface="メイリオ" pitchFamily="50" charset="-128"/>
              <a:cs typeface="Segoe UI" panose="020B0502040204020203" pitchFamily="34" charset="0"/>
            </a:endParaRPr>
          </a:p>
        </p:txBody>
      </p:sp>
      <p:sp>
        <p:nvSpPr>
          <p:cNvPr id="101" name="テキスト ボックス 100">
            <a:extLst>
              <a:ext uri="{FF2B5EF4-FFF2-40B4-BE49-F238E27FC236}">
                <a16:creationId xmlns:a16="http://schemas.microsoft.com/office/drawing/2014/main" id="{4CB2D936-645F-4B0B-9C1A-18BE7902E540}"/>
              </a:ext>
            </a:extLst>
          </p:cNvPr>
          <p:cNvSpPr txBox="1"/>
          <p:nvPr/>
        </p:nvSpPr>
        <p:spPr>
          <a:xfrm>
            <a:off x="241567" y="4143423"/>
            <a:ext cx="353943" cy="1986801"/>
          </a:xfrm>
          <a:prstGeom prst="rect">
            <a:avLst/>
          </a:prstGeom>
          <a:noFill/>
        </p:spPr>
        <p:txBody>
          <a:bodyPr vert="eaVert" wrap="square" rtlCol="0">
            <a:spAutoFit/>
          </a:bodyPr>
          <a:lstStyle/>
          <a:p>
            <a:pPr algn="ct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&lt;</a:t>
            </a:r>
            <a:r>
              <a:rPr lang="en-US" altLang="ja-JP" sz="1100" dirty="0">
                <a:solidFill>
                  <a:schemeClr val="tx2"/>
                </a:solidFill>
                <a:latin typeface="Segoe UI" panose="020B0502040204020203" pitchFamily="34" charset="0"/>
                <a:cs typeface="Segoe UI" panose="020B0502040204020203" pitchFamily="34" charset="0"/>
              </a:rPr>
              <a:t>User unique function</a:t>
            </a: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&gt;</a:t>
            </a:r>
            <a:endParaRPr kumimoji="1" lang="ja-JP" altLang="en-US" sz="1100">
              <a:solidFill>
                <a:schemeClr val="tx2"/>
              </a:solidFill>
              <a:latin typeface="Segoe UI" panose="020B0502040204020203" pitchFamily="34" charset="0"/>
              <a:ea typeface="メイリオ" pitchFamily="50" charset="-128"/>
              <a:cs typeface="Segoe UI" panose="020B0502040204020203" pitchFamily="34" charset="0"/>
            </a:endParaRPr>
          </a:p>
        </p:txBody>
      </p:sp>
      <p:sp>
        <p:nvSpPr>
          <p:cNvPr id="102" name="正方形/長方形 101">
            <a:extLst>
              <a:ext uri="{FF2B5EF4-FFF2-40B4-BE49-F238E27FC236}">
                <a16:creationId xmlns:a16="http://schemas.microsoft.com/office/drawing/2014/main" id="{720C4712-27A8-432F-B3ED-B362A6CB1989}"/>
              </a:ext>
            </a:extLst>
          </p:cNvPr>
          <p:cNvSpPr/>
          <p:nvPr/>
        </p:nvSpPr>
        <p:spPr>
          <a:xfrm>
            <a:off x="6501438" y="3497106"/>
            <a:ext cx="487712" cy="309944"/>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en-US" altLang="ja-JP" sz="1108" dirty="0">
                <a:latin typeface="Segoe UI" panose="020B0502040204020203" pitchFamily="34" charset="0"/>
                <a:cs typeface="Segoe UI" panose="020B0502040204020203" pitchFamily="34" charset="0"/>
              </a:rPr>
              <a:t>PSB</a:t>
            </a:r>
            <a:endParaRPr kumimoji="1" lang="ja-JP" altLang="en-US" sz="1108">
              <a:latin typeface="Segoe UI" panose="020B0502040204020203" pitchFamily="34" charset="0"/>
              <a:cs typeface="Segoe UI" panose="020B0502040204020203" pitchFamily="34" charset="0"/>
            </a:endParaRPr>
          </a:p>
        </p:txBody>
      </p:sp>
      <p:sp>
        <p:nvSpPr>
          <p:cNvPr id="103" name="正方形/長方形 102">
            <a:extLst>
              <a:ext uri="{FF2B5EF4-FFF2-40B4-BE49-F238E27FC236}">
                <a16:creationId xmlns:a16="http://schemas.microsoft.com/office/drawing/2014/main" id="{720B5AA2-0557-43B9-A120-042670D9207E}"/>
              </a:ext>
            </a:extLst>
          </p:cNvPr>
          <p:cNvSpPr/>
          <p:nvPr/>
        </p:nvSpPr>
        <p:spPr>
          <a:xfrm>
            <a:off x="7018943" y="3497106"/>
            <a:ext cx="487712" cy="309944"/>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en-US" altLang="ja-JP" sz="1108" dirty="0">
                <a:latin typeface="Segoe UI" panose="020B0502040204020203" pitchFamily="34" charset="0"/>
                <a:cs typeface="Segoe UI" panose="020B0502040204020203" pitchFamily="34" charset="0"/>
              </a:rPr>
              <a:t>DBD</a:t>
            </a:r>
            <a:endParaRPr kumimoji="1" lang="ja-JP" altLang="en-US" sz="1108">
              <a:latin typeface="Segoe UI" panose="020B0502040204020203" pitchFamily="34" charset="0"/>
              <a:cs typeface="Segoe UI" panose="020B0502040204020203" pitchFamily="34" charset="0"/>
            </a:endParaRPr>
          </a:p>
        </p:txBody>
      </p:sp>
      <p:sp>
        <p:nvSpPr>
          <p:cNvPr id="104" name="正方形/長方形 103">
            <a:extLst>
              <a:ext uri="{FF2B5EF4-FFF2-40B4-BE49-F238E27FC236}">
                <a16:creationId xmlns:a16="http://schemas.microsoft.com/office/drawing/2014/main" id="{3B283D0E-CB8A-437C-ACBE-B7012C29F79F}"/>
              </a:ext>
            </a:extLst>
          </p:cNvPr>
          <p:cNvSpPr/>
          <p:nvPr/>
        </p:nvSpPr>
        <p:spPr>
          <a:xfrm>
            <a:off x="7551886" y="3497106"/>
            <a:ext cx="625259" cy="309944"/>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en-US" altLang="ja-JP" sz="923" dirty="0">
                <a:latin typeface="Segoe UI" panose="020B0502040204020203" pitchFamily="34" charset="0"/>
                <a:cs typeface="Segoe UI" panose="020B0502040204020203" pitchFamily="34" charset="0"/>
              </a:rPr>
              <a:t>Other</a:t>
            </a:r>
          </a:p>
          <a:p>
            <a:pPr algn="ctr"/>
            <a:r>
              <a:rPr kumimoji="1" lang="en-US" altLang="ja-JP" sz="923" dirty="0">
                <a:latin typeface="Segoe UI" panose="020B0502040204020203" pitchFamily="34" charset="0"/>
                <a:cs typeface="Segoe UI" panose="020B0502040204020203" pitchFamily="34" charset="0"/>
              </a:rPr>
              <a:t>CTLBLK</a:t>
            </a:r>
            <a:endParaRPr kumimoji="1" lang="ja-JP" altLang="en-US" sz="923">
              <a:latin typeface="Segoe UI" panose="020B0502040204020203" pitchFamily="34" charset="0"/>
              <a:cs typeface="Segoe UI" panose="020B0502040204020203" pitchFamily="34" charset="0"/>
            </a:endParaRPr>
          </a:p>
        </p:txBody>
      </p:sp>
      <p:sp>
        <p:nvSpPr>
          <p:cNvPr id="105" name="正方形/長方形 104">
            <a:extLst>
              <a:ext uri="{FF2B5EF4-FFF2-40B4-BE49-F238E27FC236}">
                <a16:creationId xmlns:a16="http://schemas.microsoft.com/office/drawing/2014/main" id="{D1C36D46-8EDB-4E01-830B-4781AC9CFD1C}"/>
              </a:ext>
            </a:extLst>
          </p:cNvPr>
          <p:cNvSpPr/>
          <p:nvPr/>
        </p:nvSpPr>
        <p:spPr>
          <a:xfrm>
            <a:off x="6501438" y="4917753"/>
            <a:ext cx="594846" cy="309944"/>
          </a:xfrm>
          <a:prstGeom prst="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en-US" altLang="ja-JP" sz="1108" dirty="0">
                <a:latin typeface="Segoe UI" panose="020B0502040204020203" pitchFamily="34" charset="0"/>
                <a:cs typeface="Segoe UI" panose="020B0502040204020203" pitchFamily="34" charset="0"/>
              </a:rPr>
              <a:t>U-PSB</a:t>
            </a:r>
            <a:endParaRPr kumimoji="1" lang="ja-JP" altLang="en-US" sz="1108">
              <a:latin typeface="Segoe UI" panose="020B0502040204020203" pitchFamily="34" charset="0"/>
              <a:cs typeface="Segoe UI" panose="020B0502040204020203" pitchFamily="34" charset="0"/>
            </a:endParaRPr>
          </a:p>
        </p:txBody>
      </p:sp>
      <p:sp>
        <p:nvSpPr>
          <p:cNvPr id="106" name="正方形/長方形 105">
            <a:extLst>
              <a:ext uri="{FF2B5EF4-FFF2-40B4-BE49-F238E27FC236}">
                <a16:creationId xmlns:a16="http://schemas.microsoft.com/office/drawing/2014/main" id="{87D5670C-38EB-4877-A981-D719DABF0B83}"/>
              </a:ext>
            </a:extLst>
          </p:cNvPr>
          <p:cNvSpPr/>
          <p:nvPr/>
        </p:nvSpPr>
        <p:spPr>
          <a:xfrm>
            <a:off x="7582299" y="4917753"/>
            <a:ext cx="594846" cy="309944"/>
          </a:xfrm>
          <a:prstGeom prst="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2203" rIns="36000" bIns="42203" numCol="1" spcCol="0" rtlCol="0" fromWordArt="0" anchor="ctr" anchorCtr="0" forceAA="0" compatLnSpc="1">
            <a:prstTxWarp prst="textNoShape">
              <a:avLst/>
            </a:prstTxWarp>
            <a:noAutofit/>
          </a:bodyPr>
          <a:lstStyle/>
          <a:p>
            <a:pPr algn="ctr"/>
            <a:r>
              <a:rPr lang="en-US" altLang="ja-JP" sz="1108" dirty="0">
                <a:latin typeface="Segoe UI" panose="020B0502040204020203" pitchFamily="34" charset="0"/>
                <a:cs typeface="Segoe UI" panose="020B0502040204020203" pitchFamily="34" charset="0"/>
              </a:rPr>
              <a:t>U-DBD</a:t>
            </a:r>
            <a:endParaRPr kumimoji="1" lang="ja-JP" altLang="en-US" sz="1108">
              <a:latin typeface="Segoe UI" panose="020B0502040204020203" pitchFamily="34" charset="0"/>
              <a:cs typeface="Segoe UI" panose="020B0502040204020203" pitchFamily="34" charset="0"/>
            </a:endParaRPr>
          </a:p>
        </p:txBody>
      </p:sp>
      <p:sp>
        <p:nvSpPr>
          <p:cNvPr id="107" name="正方形/長方形 106">
            <a:extLst>
              <a:ext uri="{FF2B5EF4-FFF2-40B4-BE49-F238E27FC236}">
                <a16:creationId xmlns:a16="http://schemas.microsoft.com/office/drawing/2014/main" id="{29C437CD-1EE5-4DDD-BC4E-280955077BF2}"/>
              </a:ext>
            </a:extLst>
          </p:cNvPr>
          <p:cNvSpPr/>
          <p:nvPr/>
        </p:nvSpPr>
        <p:spPr>
          <a:xfrm>
            <a:off x="7069829" y="5291377"/>
            <a:ext cx="752647" cy="309944"/>
          </a:xfrm>
          <a:prstGeom prst="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en-US" altLang="ja-JP" sz="1108" dirty="0">
                <a:latin typeface="Segoe UI" panose="020B0502040204020203" pitchFamily="34" charset="0"/>
                <a:cs typeface="Segoe UI" panose="020B0502040204020203" pitchFamily="34" charset="0"/>
              </a:rPr>
              <a:t>U-PRDB</a:t>
            </a:r>
            <a:endParaRPr kumimoji="1" lang="ja-JP" altLang="en-US" sz="1108">
              <a:latin typeface="Segoe UI" panose="020B0502040204020203" pitchFamily="34" charset="0"/>
              <a:cs typeface="Segoe UI" panose="020B0502040204020203" pitchFamily="34" charset="0"/>
            </a:endParaRPr>
          </a:p>
        </p:txBody>
      </p:sp>
      <p:cxnSp>
        <p:nvCxnSpPr>
          <p:cNvPr id="108" name="直線矢印コネクタ 107">
            <a:extLst>
              <a:ext uri="{FF2B5EF4-FFF2-40B4-BE49-F238E27FC236}">
                <a16:creationId xmlns:a16="http://schemas.microsoft.com/office/drawing/2014/main" id="{9053399D-8DCE-46E5-9600-36403B8F4D4B}"/>
              </a:ext>
            </a:extLst>
          </p:cNvPr>
          <p:cNvCxnSpPr>
            <a:cxnSpLocks/>
          </p:cNvCxnSpPr>
          <p:nvPr/>
        </p:nvCxnSpPr>
        <p:spPr>
          <a:xfrm flipH="1" flipV="1">
            <a:off x="7223731" y="3807051"/>
            <a:ext cx="616923" cy="111070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a:extLst>
              <a:ext uri="{FF2B5EF4-FFF2-40B4-BE49-F238E27FC236}">
                <a16:creationId xmlns:a16="http://schemas.microsoft.com/office/drawing/2014/main" id="{31B73F61-2190-4F99-AF00-5C97EB0F516F}"/>
              </a:ext>
            </a:extLst>
          </p:cNvPr>
          <p:cNvCxnSpPr>
            <a:stCxn id="105" idx="0"/>
            <a:endCxn id="104" idx="2"/>
          </p:cNvCxnSpPr>
          <p:nvPr/>
        </p:nvCxnSpPr>
        <p:spPr>
          <a:xfrm flipV="1">
            <a:off x="6798861" y="3807051"/>
            <a:ext cx="1065654" cy="1110702"/>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6392AB93-5B00-4CA0-A12A-893AA597434E}"/>
              </a:ext>
            </a:extLst>
          </p:cNvPr>
          <p:cNvCxnSpPr>
            <a:stCxn id="107" idx="0"/>
            <a:endCxn id="102" idx="2"/>
          </p:cNvCxnSpPr>
          <p:nvPr/>
        </p:nvCxnSpPr>
        <p:spPr>
          <a:xfrm flipH="1" flipV="1">
            <a:off x="6745295" y="3807050"/>
            <a:ext cx="700858" cy="148432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3" name="フローチャート: 処理 112">
            <a:extLst>
              <a:ext uri="{FF2B5EF4-FFF2-40B4-BE49-F238E27FC236}">
                <a16:creationId xmlns:a16="http://schemas.microsoft.com/office/drawing/2014/main" id="{C9082177-BDF3-4ECE-B3A6-956918813A70}"/>
              </a:ext>
            </a:extLst>
          </p:cNvPr>
          <p:cNvSpPr/>
          <p:nvPr/>
        </p:nvSpPr>
        <p:spPr>
          <a:xfrm rot="19500697" flipV="1">
            <a:off x="1189281" y="3702282"/>
            <a:ext cx="1646443" cy="141931"/>
          </a:xfrm>
          <a:prstGeom prst="flowChartProcess">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114" name="フローチャート: 書類 113">
            <a:extLst>
              <a:ext uri="{FF2B5EF4-FFF2-40B4-BE49-F238E27FC236}">
                <a16:creationId xmlns:a16="http://schemas.microsoft.com/office/drawing/2014/main" id="{BB6BD3AD-576E-4EFE-A3B4-8E2F32D11C1E}"/>
              </a:ext>
            </a:extLst>
          </p:cNvPr>
          <p:cNvSpPr/>
          <p:nvPr/>
        </p:nvSpPr>
        <p:spPr>
          <a:xfrm>
            <a:off x="835828" y="3334761"/>
            <a:ext cx="1263218" cy="2067900"/>
          </a:xfrm>
          <a:prstGeom prst="flowChartDocumen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115" name="テキスト ボックス 114">
            <a:extLst>
              <a:ext uri="{FF2B5EF4-FFF2-40B4-BE49-F238E27FC236}">
                <a16:creationId xmlns:a16="http://schemas.microsoft.com/office/drawing/2014/main" id="{35B90E33-2556-4A36-93F7-42AA80431B1D}"/>
              </a:ext>
            </a:extLst>
          </p:cNvPr>
          <p:cNvSpPr txBox="1"/>
          <p:nvPr/>
        </p:nvSpPr>
        <p:spPr>
          <a:xfrm>
            <a:off x="808148" y="3351844"/>
            <a:ext cx="1204159" cy="430887"/>
          </a:xfrm>
          <a:prstGeom prst="rect">
            <a:avLst/>
          </a:prstGeom>
          <a:noFill/>
        </p:spPr>
        <p:txBody>
          <a:bodyPr wrap="square" rtlCol="0">
            <a:spAutoFit/>
          </a:bodyPr>
          <a:lstStyle/>
          <a:p>
            <a:r>
              <a:rPr lang="en-US" altLang="ja-JP" sz="1100" dirty="0">
                <a:solidFill>
                  <a:schemeClr val="tx2"/>
                </a:solidFill>
                <a:latin typeface="+mn-lt"/>
                <a:ea typeface="メイリオ" pitchFamily="50" charset="-128"/>
                <a:cs typeface="Segoe UI" panose="020B0502040204020203" pitchFamily="34" charset="0"/>
              </a:rPr>
              <a:t>&lt; IMS macro </a:t>
            </a:r>
          </a:p>
          <a:p>
            <a:r>
              <a:rPr lang="en-US" altLang="ja-JP" sz="1100" dirty="0">
                <a:solidFill>
                  <a:schemeClr val="tx2"/>
                </a:solidFill>
                <a:latin typeface="+mn-lt"/>
                <a:ea typeface="メイリオ" pitchFamily="50" charset="-128"/>
                <a:cs typeface="Segoe UI" panose="020B0502040204020203" pitchFamily="34" charset="0"/>
              </a:rPr>
              <a:t>  statements &gt;</a:t>
            </a:r>
          </a:p>
        </p:txBody>
      </p:sp>
      <p:sp>
        <p:nvSpPr>
          <p:cNvPr id="116" name="テキスト ボックス 115">
            <a:extLst>
              <a:ext uri="{FF2B5EF4-FFF2-40B4-BE49-F238E27FC236}">
                <a16:creationId xmlns:a16="http://schemas.microsoft.com/office/drawing/2014/main" id="{06333BE9-A371-4896-BC17-E469A663FDDE}"/>
              </a:ext>
            </a:extLst>
          </p:cNvPr>
          <p:cNvSpPr txBox="1"/>
          <p:nvPr/>
        </p:nvSpPr>
        <p:spPr>
          <a:xfrm>
            <a:off x="859963" y="3824899"/>
            <a:ext cx="1152344" cy="938719"/>
          </a:xfrm>
          <a:prstGeom prst="rect">
            <a:avLst/>
          </a:prstGeom>
          <a:noFill/>
        </p:spPr>
        <p:txBody>
          <a:bodyPr wrap="square" rtlCol="0">
            <a:spAutoFit/>
          </a:bodyPr>
          <a:lstStyle/>
          <a:p>
            <a:r>
              <a:rPr kumimoji="1" lang="en-US" altLang="ja-JP" sz="1100" dirty="0">
                <a:solidFill>
                  <a:schemeClr val="tx2"/>
                </a:solidFill>
                <a:latin typeface="Segoe UI" panose="020B0502040204020203" pitchFamily="34" charset="0"/>
                <a:ea typeface="メイリオ" pitchFamily="50" charset="-128"/>
                <a:cs typeface="Segoe UI" panose="020B0502040204020203" pitchFamily="34" charset="0"/>
              </a:rPr>
              <a:t>APPLCTN </a:t>
            </a:r>
            <a:r>
              <a:rPr kumimoji="1" lang="ja-JP" altLang="en-US" sz="1100">
                <a:solidFill>
                  <a:schemeClr val="tx2"/>
                </a:solidFill>
                <a:latin typeface="Segoe UI" panose="020B0502040204020203" pitchFamily="34" charset="0"/>
                <a:ea typeface="メイリオ" pitchFamily="50" charset="-128"/>
                <a:cs typeface="Segoe UI" panose="020B0502040204020203" pitchFamily="34" charset="0"/>
              </a:rPr>
              <a:t>～</a:t>
            </a:r>
            <a:endParaRPr kumimoji="1" lang="en-US" altLang="ja-JP" sz="1100" dirty="0">
              <a:solidFill>
                <a:schemeClr val="tx2"/>
              </a:solidFill>
              <a:latin typeface="Segoe UI" panose="020B0502040204020203" pitchFamily="34" charset="0"/>
              <a:ea typeface="メイリオ" pitchFamily="50" charset="-128"/>
              <a:cs typeface="Segoe UI" panose="020B0502040204020203" pitchFamily="34" charset="0"/>
            </a:endParaRPr>
          </a:p>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TRANSACT</a:t>
            </a:r>
            <a:r>
              <a:rPr lang="ja-JP" altLang="en-US" sz="1100">
                <a:solidFill>
                  <a:schemeClr val="tx2"/>
                </a:solidFill>
                <a:latin typeface="Segoe UI" panose="020B0502040204020203" pitchFamily="34" charset="0"/>
                <a:ea typeface="メイリオ" pitchFamily="50" charset="-128"/>
                <a:cs typeface="Segoe UI" panose="020B0502040204020203" pitchFamily="34" charset="0"/>
              </a:rPr>
              <a:t> ～</a:t>
            </a:r>
            <a:endParaRPr kumimoji="1" lang="en-US" altLang="ja-JP" sz="1100" dirty="0">
              <a:solidFill>
                <a:schemeClr val="tx2"/>
              </a:solidFill>
              <a:latin typeface="Segoe UI" panose="020B0502040204020203" pitchFamily="34" charset="0"/>
              <a:ea typeface="メイリオ" pitchFamily="50" charset="-128"/>
              <a:cs typeface="Segoe UI" panose="020B0502040204020203" pitchFamily="34" charset="0"/>
            </a:endParaRPr>
          </a:p>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DATABASE </a:t>
            </a:r>
            <a:r>
              <a:rPr lang="ja-JP" altLang="en-US" sz="1100">
                <a:solidFill>
                  <a:schemeClr val="tx2"/>
                </a:solidFill>
                <a:latin typeface="Segoe UI" panose="020B0502040204020203" pitchFamily="34" charset="0"/>
                <a:ea typeface="メイリオ" pitchFamily="50" charset="-128"/>
                <a:cs typeface="Segoe UI" panose="020B0502040204020203" pitchFamily="34" charset="0"/>
              </a:rPr>
              <a:t>～</a:t>
            </a:r>
            <a:endParaRPr lang="en-US" altLang="ja-JP" sz="1100" dirty="0">
              <a:solidFill>
                <a:schemeClr val="tx2"/>
              </a:solidFill>
              <a:latin typeface="Segoe UI" panose="020B0502040204020203" pitchFamily="34" charset="0"/>
              <a:ea typeface="メイリオ" pitchFamily="50" charset="-128"/>
              <a:cs typeface="Segoe UI" panose="020B0502040204020203" pitchFamily="34" charset="0"/>
            </a:endParaRPr>
          </a:p>
          <a:p>
            <a:r>
              <a:rPr kumimoji="1" lang="en-US" altLang="ja-JP" sz="1100" dirty="0">
                <a:solidFill>
                  <a:schemeClr val="tx2"/>
                </a:solidFill>
                <a:latin typeface="Segoe UI" panose="020B0502040204020203" pitchFamily="34" charset="0"/>
                <a:ea typeface="メイリオ" pitchFamily="50" charset="-128"/>
                <a:cs typeface="Segoe UI" panose="020B0502040204020203" pitchFamily="34" charset="0"/>
              </a:rPr>
              <a:t>DBD</a:t>
            </a: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 </a:t>
            </a:r>
            <a:r>
              <a:rPr lang="ja-JP" altLang="en-US" sz="1100">
                <a:solidFill>
                  <a:schemeClr val="tx2"/>
                </a:solidFill>
                <a:latin typeface="Segoe UI" panose="020B0502040204020203" pitchFamily="34" charset="0"/>
                <a:ea typeface="メイリオ" pitchFamily="50" charset="-128"/>
                <a:cs typeface="Segoe UI" panose="020B0502040204020203" pitchFamily="34" charset="0"/>
              </a:rPr>
              <a:t>～</a:t>
            </a:r>
            <a:endParaRPr lang="en-US" altLang="ja-JP" sz="1100" dirty="0">
              <a:solidFill>
                <a:schemeClr val="tx2"/>
              </a:solidFill>
              <a:latin typeface="Segoe UI" panose="020B0502040204020203" pitchFamily="34" charset="0"/>
              <a:ea typeface="メイリオ" pitchFamily="50" charset="-128"/>
              <a:cs typeface="Segoe UI" panose="020B0502040204020203" pitchFamily="34" charset="0"/>
            </a:endParaRPr>
          </a:p>
          <a:p>
            <a:r>
              <a:rPr kumimoji="1" lang="en-US" altLang="ja-JP" sz="1100" dirty="0">
                <a:solidFill>
                  <a:schemeClr val="tx2"/>
                </a:solidFill>
                <a:latin typeface="Segoe UI" panose="020B0502040204020203" pitchFamily="34" charset="0"/>
                <a:ea typeface="メイリオ" pitchFamily="50" charset="-128"/>
                <a:cs typeface="Segoe UI" panose="020B0502040204020203" pitchFamily="34" charset="0"/>
              </a:rPr>
              <a:t>PCB</a:t>
            </a:r>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 </a:t>
            </a:r>
            <a:r>
              <a:rPr lang="ja-JP" altLang="en-US" sz="1100">
                <a:solidFill>
                  <a:schemeClr val="tx2"/>
                </a:solidFill>
                <a:latin typeface="Segoe UI" panose="020B0502040204020203" pitchFamily="34" charset="0"/>
                <a:ea typeface="メイリオ" pitchFamily="50" charset="-128"/>
                <a:cs typeface="Segoe UI" panose="020B0502040204020203" pitchFamily="34" charset="0"/>
              </a:rPr>
              <a:t>～</a:t>
            </a:r>
            <a:endParaRPr kumimoji="1" lang="ja-JP" altLang="en-US" sz="1100">
              <a:solidFill>
                <a:schemeClr val="tx2"/>
              </a:solidFill>
              <a:latin typeface="Segoe UI" panose="020B0502040204020203" pitchFamily="34" charset="0"/>
              <a:ea typeface="メイリオ" pitchFamily="50" charset="-128"/>
              <a:cs typeface="Segoe UI" panose="020B0502040204020203" pitchFamily="34" charset="0"/>
            </a:endParaRPr>
          </a:p>
        </p:txBody>
      </p:sp>
      <p:sp>
        <p:nvSpPr>
          <p:cNvPr id="117" name="テキスト ボックス 116">
            <a:extLst>
              <a:ext uri="{FF2B5EF4-FFF2-40B4-BE49-F238E27FC236}">
                <a16:creationId xmlns:a16="http://schemas.microsoft.com/office/drawing/2014/main" id="{BD438B48-DDA5-4AFE-8B57-D88F7AB78DB5}"/>
              </a:ext>
            </a:extLst>
          </p:cNvPr>
          <p:cNvSpPr txBox="1"/>
          <p:nvPr/>
        </p:nvSpPr>
        <p:spPr>
          <a:xfrm>
            <a:off x="578644" y="1960121"/>
            <a:ext cx="4663588" cy="433324"/>
          </a:xfrm>
          <a:prstGeom prst="rect">
            <a:avLst/>
          </a:prstGeom>
          <a:noFill/>
        </p:spPr>
        <p:txBody>
          <a:bodyPr wrap="square" rtlCol="0">
            <a:spAutoFit/>
          </a:bodyPr>
          <a:lstStyle/>
          <a:p>
            <a:r>
              <a:rPr kumimoji="1" lang="en-US" altLang="ja-JP" sz="1100" dirty="0">
                <a:solidFill>
                  <a:schemeClr val="tx2"/>
                </a:solidFill>
                <a:latin typeface="+mn-lt"/>
                <a:ea typeface="メイリオ" pitchFamily="50" charset="-128"/>
                <a:cs typeface="メイリオ" pitchFamily="50" charset="-128"/>
              </a:rPr>
              <a:t>1)System generation phase </a:t>
            </a:r>
          </a:p>
          <a:p>
            <a:r>
              <a:rPr kumimoji="1" lang="en-US" altLang="ja-JP" sz="1100" dirty="0">
                <a:solidFill>
                  <a:schemeClr val="tx2"/>
                </a:solidFill>
                <a:latin typeface="+mn-lt"/>
                <a:ea typeface="メイリオ" pitchFamily="50" charset="-128"/>
                <a:cs typeface="メイリオ" pitchFamily="50" charset="-128"/>
              </a:rPr>
              <a:t>     – Generate API definition from IMS macro statements</a:t>
            </a:r>
            <a:endParaRPr kumimoji="1" lang="ja-JP" altLang="en-US" sz="1100">
              <a:solidFill>
                <a:schemeClr val="tx2"/>
              </a:solidFill>
              <a:latin typeface="+mn-lt"/>
              <a:ea typeface="メイリオ" pitchFamily="50" charset="-128"/>
              <a:cs typeface="メイリオ" pitchFamily="50" charset="-128"/>
            </a:endParaRPr>
          </a:p>
        </p:txBody>
      </p:sp>
      <p:sp>
        <p:nvSpPr>
          <p:cNvPr id="118" name="テキスト ボックス 117">
            <a:extLst>
              <a:ext uri="{FF2B5EF4-FFF2-40B4-BE49-F238E27FC236}">
                <a16:creationId xmlns:a16="http://schemas.microsoft.com/office/drawing/2014/main" id="{AE1D5258-D2E7-4CA3-A81A-295A91E28878}"/>
              </a:ext>
            </a:extLst>
          </p:cNvPr>
          <p:cNvSpPr txBox="1"/>
          <p:nvPr/>
        </p:nvSpPr>
        <p:spPr>
          <a:xfrm>
            <a:off x="4999894" y="1960121"/>
            <a:ext cx="4144103" cy="433324"/>
          </a:xfrm>
          <a:prstGeom prst="rect">
            <a:avLst/>
          </a:prstGeom>
          <a:noFill/>
        </p:spPr>
        <p:txBody>
          <a:bodyPr wrap="square" rtlCol="0">
            <a:spAutoFit/>
          </a:bodyPr>
          <a:lstStyle/>
          <a:p>
            <a:r>
              <a:rPr kumimoji="1" lang="en-US" altLang="ja-JP" sz="1100" dirty="0">
                <a:solidFill>
                  <a:schemeClr val="tx2"/>
                </a:solidFill>
                <a:latin typeface="+mn-lt"/>
                <a:ea typeface="メイリオ" pitchFamily="50" charset="-128"/>
                <a:cs typeface="メイリオ" pitchFamily="50" charset="-128"/>
              </a:rPr>
              <a:t>2)System running phase </a:t>
            </a:r>
          </a:p>
          <a:p>
            <a:r>
              <a:rPr kumimoji="1" lang="en-US" altLang="ja-JP" sz="1100" dirty="0">
                <a:solidFill>
                  <a:schemeClr val="tx2"/>
                </a:solidFill>
                <a:latin typeface="+mn-lt"/>
                <a:ea typeface="メイリオ" pitchFamily="50" charset="-128"/>
                <a:cs typeface="メイリオ" pitchFamily="50" charset="-128"/>
              </a:rPr>
              <a:t>     – API refer IMS control block load IMSC</a:t>
            </a:r>
            <a:endParaRPr kumimoji="1" lang="ja-JP" altLang="en-US" sz="1100">
              <a:solidFill>
                <a:schemeClr val="tx2"/>
              </a:solidFill>
              <a:latin typeface="+mn-lt"/>
              <a:ea typeface="メイリオ" pitchFamily="50" charset="-128"/>
              <a:cs typeface="メイリオ" pitchFamily="50" charset="-128"/>
            </a:endParaRPr>
          </a:p>
        </p:txBody>
      </p:sp>
      <p:sp>
        <p:nvSpPr>
          <p:cNvPr id="55" name="正方形/長方形 54">
            <a:extLst>
              <a:ext uri="{FF2B5EF4-FFF2-40B4-BE49-F238E27FC236}">
                <a16:creationId xmlns:a16="http://schemas.microsoft.com/office/drawing/2014/main" id="{813C1C7B-0B0A-DE41-8D99-9B623C689892}"/>
              </a:ext>
            </a:extLst>
          </p:cNvPr>
          <p:cNvSpPr/>
          <p:nvPr/>
        </p:nvSpPr>
        <p:spPr>
          <a:xfrm>
            <a:off x="5306875" y="6086725"/>
            <a:ext cx="3375847" cy="572445"/>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56" name="テキスト ボックス 55">
            <a:extLst>
              <a:ext uri="{FF2B5EF4-FFF2-40B4-BE49-F238E27FC236}">
                <a16:creationId xmlns:a16="http://schemas.microsoft.com/office/drawing/2014/main" id="{32756A4E-D232-C046-810E-83D736727F0D}"/>
              </a:ext>
            </a:extLst>
          </p:cNvPr>
          <p:cNvSpPr txBox="1"/>
          <p:nvPr/>
        </p:nvSpPr>
        <p:spPr>
          <a:xfrm>
            <a:off x="5331611" y="6058667"/>
            <a:ext cx="1390296" cy="261610"/>
          </a:xfrm>
          <a:prstGeom prst="rect">
            <a:avLst/>
          </a:prstGeom>
          <a:noFill/>
        </p:spPr>
        <p:txBody>
          <a:bodyPr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Application region</a:t>
            </a:r>
          </a:p>
        </p:txBody>
      </p:sp>
      <p:sp>
        <p:nvSpPr>
          <p:cNvPr id="57" name="角丸四角形 42">
            <a:extLst>
              <a:ext uri="{FF2B5EF4-FFF2-40B4-BE49-F238E27FC236}">
                <a16:creationId xmlns:a16="http://schemas.microsoft.com/office/drawing/2014/main" id="{6FAF0301-657A-0B4D-ACA5-4840B4AC8216}"/>
              </a:ext>
            </a:extLst>
          </p:cNvPr>
          <p:cNvSpPr/>
          <p:nvPr/>
        </p:nvSpPr>
        <p:spPr>
          <a:xfrm>
            <a:off x="6372695" y="6272757"/>
            <a:ext cx="1961164" cy="301361"/>
          </a:xfrm>
          <a:prstGeom prst="roundRect">
            <a:avLst>
              <a:gd name="adj" fmla="val 8287"/>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latin typeface="Segoe UI" panose="020B0502040204020203" pitchFamily="34" charset="0"/>
              <a:cs typeface="Segoe UI" panose="020B0502040204020203" pitchFamily="34" charset="0"/>
            </a:endParaRPr>
          </a:p>
        </p:txBody>
      </p:sp>
      <p:sp>
        <p:nvSpPr>
          <p:cNvPr id="58" name="テキスト ボックス 57">
            <a:extLst>
              <a:ext uri="{FF2B5EF4-FFF2-40B4-BE49-F238E27FC236}">
                <a16:creationId xmlns:a16="http://schemas.microsoft.com/office/drawing/2014/main" id="{727CB30A-22E6-3243-BFA5-BD17B234DB73}"/>
              </a:ext>
            </a:extLst>
          </p:cNvPr>
          <p:cNvSpPr txBox="1"/>
          <p:nvPr/>
        </p:nvSpPr>
        <p:spPr>
          <a:xfrm>
            <a:off x="6372695" y="6340522"/>
            <a:ext cx="1390296" cy="261610"/>
          </a:xfrm>
          <a:prstGeom prst="rect">
            <a:avLst/>
          </a:prstGeom>
          <a:noFill/>
        </p:spPr>
        <p:txBody>
          <a:bodyPr wrap="square" rtlCol="0">
            <a:spAutoFit/>
          </a:bodyPr>
          <a:lstStyle/>
          <a:p>
            <a:r>
              <a:rPr lang="en-US" altLang="ja-JP" sz="1100" dirty="0">
                <a:solidFill>
                  <a:schemeClr val="tx2"/>
                </a:solidFill>
                <a:latin typeface="Segoe UI" panose="020B0502040204020203" pitchFamily="34" charset="0"/>
                <a:ea typeface="メイリオ" pitchFamily="50" charset="-128"/>
                <a:cs typeface="Segoe UI" panose="020B0502040204020203" pitchFamily="34" charset="0"/>
              </a:rPr>
              <a:t>Application program</a:t>
            </a:r>
          </a:p>
        </p:txBody>
      </p:sp>
      <p:cxnSp>
        <p:nvCxnSpPr>
          <p:cNvPr id="59" name="直線矢印コネクタ 58">
            <a:extLst>
              <a:ext uri="{FF2B5EF4-FFF2-40B4-BE49-F238E27FC236}">
                <a16:creationId xmlns:a16="http://schemas.microsoft.com/office/drawing/2014/main" id="{CD115E8B-2D9E-6A4D-8A76-13C11016933C}"/>
              </a:ext>
            </a:extLst>
          </p:cNvPr>
          <p:cNvCxnSpPr>
            <a:cxnSpLocks/>
            <a:stCxn id="57" idx="0"/>
            <a:endCxn id="93" idx="2"/>
          </p:cNvCxnSpPr>
          <p:nvPr/>
        </p:nvCxnSpPr>
        <p:spPr>
          <a:xfrm flipV="1">
            <a:off x="7353277" y="5863109"/>
            <a:ext cx="1100" cy="409648"/>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97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44324FC-CA29-403A-BF51-8294316385DB}"/>
              </a:ext>
            </a:extLst>
          </p:cNvPr>
          <p:cNvSpPr>
            <a:spLocks noGrp="1"/>
          </p:cNvSpPr>
          <p:nvPr>
            <p:ph type="title"/>
          </p:nvPr>
        </p:nvSpPr>
        <p:spPr>
          <a:xfrm>
            <a:off x="328613" y="292100"/>
            <a:ext cx="8686800" cy="387798"/>
          </a:xfrm>
        </p:spPr>
        <p:txBody>
          <a:bodyPr/>
          <a:lstStyle/>
          <a:p>
            <a:r>
              <a:rPr lang="en-US" altLang="ja-JP" dirty="0"/>
              <a:t> Use case of API generated  from source statement</a:t>
            </a:r>
            <a:endParaRPr kumimoji="1" lang="ja-JP" altLang="en-US"/>
          </a:p>
        </p:txBody>
      </p:sp>
      <p:sp>
        <p:nvSpPr>
          <p:cNvPr id="6" name="コンテンツ プレースホルダー 5">
            <a:extLst>
              <a:ext uri="{FF2B5EF4-FFF2-40B4-BE49-F238E27FC236}">
                <a16:creationId xmlns:a16="http://schemas.microsoft.com/office/drawing/2014/main" id="{8B4ACFB1-CC7A-493A-A019-F17B2E099923}"/>
              </a:ext>
            </a:extLst>
          </p:cNvPr>
          <p:cNvSpPr>
            <a:spLocks noGrp="1"/>
          </p:cNvSpPr>
          <p:nvPr>
            <p:ph idx="1"/>
          </p:nvPr>
        </p:nvSpPr>
        <p:spPr>
          <a:xfrm>
            <a:off x="312007" y="960147"/>
            <a:ext cx="8455025" cy="3656012"/>
          </a:xfrm>
        </p:spPr>
        <p:txBody>
          <a:bodyPr/>
          <a:lstStyle/>
          <a:p>
            <a:r>
              <a:rPr kumimoji="1" lang="en-US" altLang="ja-JP" sz="1200" dirty="0"/>
              <a:t>Example of relationship between IMS resource definition and API </a:t>
            </a:r>
            <a:r>
              <a:rPr kumimoji="1" lang="en-US" altLang="ja-JP" sz="1200" dirty="0">
                <a:latin typeface="+mj-lt"/>
              </a:rPr>
              <a:t>definition. (</a:t>
            </a:r>
            <a:r>
              <a:rPr kumimoji="1" lang="en-US" altLang="ja-JP" sz="1200" dirty="0">
                <a:latin typeface="+mj-lt"/>
                <a:ea typeface="メイリオ" pitchFamily="50" charset="-128"/>
                <a:cs typeface="メイリオ" pitchFamily="50" charset="-128"/>
              </a:rPr>
              <a:t>System generation phase)</a:t>
            </a:r>
            <a:endParaRPr kumimoji="1" lang="en-US" altLang="ja-JP" sz="1200" dirty="0">
              <a:latin typeface="+mj-lt"/>
            </a:endParaRPr>
          </a:p>
        </p:txBody>
      </p:sp>
      <p:sp>
        <p:nvSpPr>
          <p:cNvPr id="3" name="スライド番号プレースホルダー 2">
            <a:extLst>
              <a:ext uri="{FF2B5EF4-FFF2-40B4-BE49-F238E27FC236}">
                <a16:creationId xmlns:a16="http://schemas.microsoft.com/office/drawing/2014/main" id="{F0DAED1B-141A-45B4-B8B1-8210C30EC385}"/>
              </a:ext>
            </a:extLst>
          </p:cNvPr>
          <p:cNvSpPr>
            <a:spLocks noGrp="1"/>
          </p:cNvSpPr>
          <p:nvPr>
            <p:ph type="sldNum" sz="quarter" idx="10"/>
          </p:nvPr>
        </p:nvSpPr>
        <p:spPr/>
        <p:txBody>
          <a:bodyPr/>
          <a:lstStyle/>
          <a:p>
            <a:pPr>
              <a:defRPr/>
            </a:pPr>
            <a:fld id="{93E3F716-B5D4-4F6B-89D9-C3B52A8618A7}" type="slidenum">
              <a:rPr lang="en-US" altLang="ja-JP" smtClean="0"/>
              <a:pPr>
                <a:defRPr/>
              </a:pPr>
              <a:t>2</a:t>
            </a:fld>
            <a:endParaRPr lang="en-US" altLang="ja-JP" dirty="0"/>
          </a:p>
        </p:txBody>
      </p:sp>
      <p:sp>
        <p:nvSpPr>
          <p:cNvPr id="53" name="角丸四角形 42">
            <a:extLst>
              <a:ext uri="{FF2B5EF4-FFF2-40B4-BE49-F238E27FC236}">
                <a16:creationId xmlns:a16="http://schemas.microsoft.com/office/drawing/2014/main" id="{5BED4EB2-AFA2-40A1-BC81-BDB6B75A1C13}"/>
              </a:ext>
            </a:extLst>
          </p:cNvPr>
          <p:cNvSpPr/>
          <p:nvPr/>
        </p:nvSpPr>
        <p:spPr>
          <a:xfrm>
            <a:off x="5486390" y="1508781"/>
            <a:ext cx="3142141" cy="4470962"/>
          </a:xfrm>
          <a:prstGeom prst="roundRect">
            <a:avLst>
              <a:gd name="adj" fmla="val 5948"/>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54" name="正方形/長方形 53">
            <a:extLst>
              <a:ext uri="{FF2B5EF4-FFF2-40B4-BE49-F238E27FC236}">
                <a16:creationId xmlns:a16="http://schemas.microsoft.com/office/drawing/2014/main" id="{E81368A5-6D7F-4F5B-98E7-123AC858C8A8}"/>
              </a:ext>
            </a:extLst>
          </p:cNvPr>
          <p:cNvSpPr/>
          <p:nvPr/>
        </p:nvSpPr>
        <p:spPr>
          <a:xfrm>
            <a:off x="3579649" y="2845659"/>
            <a:ext cx="1703610" cy="111209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55" name="角丸四角形 15">
            <a:extLst>
              <a:ext uri="{FF2B5EF4-FFF2-40B4-BE49-F238E27FC236}">
                <a16:creationId xmlns:a16="http://schemas.microsoft.com/office/drawing/2014/main" id="{B7C9F131-294E-4539-8822-F42DD07BE6C2}"/>
              </a:ext>
            </a:extLst>
          </p:cNvPr>
          <p:cNvSpPr/>
          <p:nvPr/>
        </p:nvSpPr>
        <p:spPr>
          <a:xfrm>
            <a:off x="462723" y="1508781"/>
            <a:ext cx="2752973" cy="4470962"/>
          </a:xfrm>
          <a:prstGeom prst="roundRect">
            <a:avLst>
              <a:gd name="adj" fmla="val 5948"/>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cxnSp>
        <p:nvCxnSpPr>
          <p:cNvPr id="56" name="直線コネクタ 55">
            <a:extLst>
              <a:ext uri="{FF2B5EF4-FFF2-40B4-BE49-F238E27FC236}">
                <a16:creationId xmlns:a16="http://schemas.microsoft.com/office/drawing/2014/main" id="{90DE5978-7414-4AB9-B47E-05195EAC50A8}"/>
              </a:ext>
            </a:extLst>
          </p:cNvPr>
          <p:cNvCxnSpPr/>
          <p:nvPr/>
        </p:nvCxnSpPr>
        <p:spPr>
          <a:xfrm>
            <a:off x="2185786" y="2480825"/>
            <a:ext cx="1494531" cy="706900"/>
          </a:xfrm>
          <a:prstGeom prst="line">
            <a:avLst/>
          </a:prstGeom>
          <a:ln w="635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972187B-1CD4-4AD7-AD01-42902AF491A4}"/>
              </a:ext>
            </a:extLst>
          </p:cNvPr>
          <p:cNvCxnSpPr/>
          <p:nvPr/>
        </p:nvCxnSpPr>
        <p:spPr>
          <a:xfrm>
            <a:off x="2185786" y="3389123"/>
            <a:ext cx="1513796" cy="276182"/>
          </a:xfrm>
          <a:prstGeom prst="line">
            <a:avLst/>
          </a:prstGeom>
          <a:ln w="635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47C644EC-DBC1-41CF-AAD1-07B93FEB623B}"/>
              </a:ext>
            </a:extLst>
          </p:cNvPr>
          <p:cNvSpPr/>
          <p:nvPr/>
        </p:nvSpPr>
        <p:spPr>
          <a:xfrm>
            <a:off x="745461" y="4205210"/>
            <a:ext cx="1440326" cy="97693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59" name="正方形/長方形 58">
            <a:extLst>
              <a:ext uri="{FF2B5EF4-FFF2-40B4-BE49-F238E27FC236}">
                <a16:creationId xmlns:a16="http://schemas.microsoft.com/office/drawing/2014/main" id="{20329E37-164A-4C9C-B482-B83FFFEE50DC}"/>
              </a:ext>
            </a:extLst>
          </p:cNvPr>
          <p:cNvSpPr/>
          <p:nvPr/>
        </p:nvSpPr>
        <p:spPr>
          <a:xfrm>
            <a:off x="745461" y="2480826"/>
            <a:ext cx="1440326" cy="893486"/>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60" name="テキスト ボックス 59">
            <a:extLst>
              <a:ext uri="{FF2B5EF4-FFF2-40B4-BE49-F238E27FC236}">
                <a16:creationId xmlns:a16="http://schemas.microsoft.com/office/drawing/2014/main" id="{1E0DF664-40CA-4DBF-9CE9-9CA67960027D}"/>
              </a:ext>
            </a:extLst>
          </p:cNvPr>
          <p:cNvSpPr txBox="1"/>
          <p:nvPr/>
        </p:nvSpPr>
        <p:spPr>
          <a:xfrm>
            <a:off x="818932" y="4281013"/>
            <a:ext cx="1281673" cy="600164"/>
          </a:xfrm>
          <a:prstGeom prst="rect">
            <a:avLst/>
          </a:prstGeom>
          <a:noFill/>
        </p:spPr>
        <p:txBody>
          <a:bodyPr wrap="square" rtlCol="0">
            <a:spAutoFit/>
          </a:bodyPr>
          <a:lstStyle/>
          <a:p>
            <a:r>
              <a:rPr kumimoji="1" lang="en-US" altLang="ja-JP" sz="1100" dirty="0">
                <a:solidFill>
                  <a:srgbClr val="0070C0"/>
                </a:solidFill>
                <a:latin typeface="+mn-lt"/>
                <a:ea typeface="メイリオ" pitchFamily="50" charset="-128"/>
                <a:cs typeface="メイリオ" pitchFamily="50" charset="-128"/>
              </a:rPr>
              <a:t>DBD</a:t>
            </a:r>
            <a:r>
              <a:rPr kumimoji="1" lang="ja-JP" altLang="en-US" sz="1100">
                <a:solidFill>
                  <a:srgbClr val="0070C0"/>
                </a:solidFill>
                <a:latin typeface="+mn-lt"/>
                <a:ea typeface="メイリオ" pitchFamily="50" charset="-128"/>
                <a:cs typeface="メイリオ" pitchFamily="50" charset="-128"/>
              </a:rPr>
              <a:t>　～</a:t>
            </a:r>
            <a:endParaRPr kumimoji="1" lang="en-US" altLang="ja-JP" sz="1100" dirty="0">
              <a:solidFill>
                <a:srgbClr val="0070C0"/>
              </a:solidFill>
              <a:latin typeface="+mn-lt"/>
              <a:ea typeface="メイリオ" pitchFamily="50" charset="-128"/>
              <a:cs typeface="メイリオ" pitchFamily="50" charset="-128"/>
            </a:endParaRPr>
          </a:p>
          <a:p>
            <a:r>
              <a:rPr lang="ja-JP" altLang="en-US" sz="1100">
                <a:solidFill>
                  <a:srgbClr val="0070C0"/>
                </a:solidFill>
                <a:latin typeface="+mn-lt"/>
                <a:ea typeface="メイリオ" pitchFamily="50" charset="-128"/>
                <a:cs typeface="メイリオ" pitchFamily="50" charset="-128"/>
              </a:rPr>
              <a:t>　</a:t>
            </a:r>
            <a:r>
              <a:rPr lang="en-US" altLang="ja-JP" sz="1100" dirty="0">
                <a:solidFill>
                  <a:srgbClr val="0070C0"/>
                </a:solidFill>
                <a:latin typeface="+mn-lt"/>
                <a:ea typeface="メイリオ" pitchFamily="50" charset="-128"/>
                <a:cs typeface="メイリオ" pitchFamily="50" charset="-128"/>
              </a:rPr>
              <a:t>;</a:t>
            </a:r>
          </a:p>
          <a:p>
            <a:endParaRPr kumimoji="1" lang="ja-JP" altLang="en-US" sz="1100">
              <a:solidFill>
                <a:srgbClr val="0070C0"/>
              </a:solidFill>
              <a:latin typeface="+mn-lt"/>
              <a:ea typeface="メイリオ" pitchFamily="50" charset="-128"/>
              <a:cs typeface="メイリオ" pitchFamily="50" charset="-128"/>
            </a:endParaRPr>
          </a:p>
        </p:txBody>
      </p:sp>
      <p:sp>
        <p:nvSpPr>
          <p:cNvPr id="61" name="テキスト ボックス 60">
            <a:extLst>
              <a:ext uri="{FF2B5EF4-FFF2-40B4-BE49-F238E27FC236}">
                <a16:creationId xmlns:a16="http://schemas.microsoft.com/office/drawing/2014/main" id="{15BD1F13-E91F-4DCA-946E-DD158B28AE88}"/>
              </a:ext>
            </a:extLst>
          </p:cNvPr>
          <p:cNvSpPr txBox="1"/>
          <p:nvPr/>
        </p:nvSpPr>
        <p:spPr>
          <a:xfrm>
            <a:off x="818932" y="2543315"/>
            <a:ext cx="1227468" cy="938719"/>
          </a:xfrm>
          <a:prstGeom prst="rect">
            <a:avLst/>
          </a:prstGeom>
          <a:noFill/>
        </p:spPr>
        <p:txBody>
          <a:bodyPr wrap="square" rtlCol="0">
            <a:spAutoFit/>
          </a:bodyPr>
          <a:lstStyle/>
          <a:p>
            <a:r>
              <a:rPr kumimoji="1" lang="en-US" altLang="ja-JP" sz="1100" dirty="0">
                <a:solidFill>
                  <a:srgbClr val="0070C0"/>
                </a:solidFill>
                <a:latin typeface="+mn-lt"/>
                <a:ea typeface="メイリオ" pitchFamily="50" charset="-128"/>
                <a:cs typeface="メイリオ" pitchFamily="50" charset="-128"/>
              </a:rPr>
              <a:t>APPLCTN</a:t>
            </a:r>
            <a:r>
              <a:rPr kumimoji="1" lang="ja-JP" altLang="en-US" sz="1100">
                <a:solidFill>
                  <a:srgbClr val="0070C0"/>
                </a:solidFill>
                <a:latin typeface="+mn-lt"/>
                <a:ea typeface="メイリオ" pitchFamily="50" charset="-128"/>
                <a:cs typeface="メイリオ" pitchFamily="50" charset="-128"/>
              </a:rPr>
              <a:t>　～</a:t>
            </a:r>
            <a:endParaRPr kumimoji="1" lang="en-US" altLang="ja-JP" sz="1100" dirty="0">
              <a:solidFill>
                <a:srgbClr val="0070C0"/>
              </a:solidFill>
              <a:latin typeface="+mn-lt"/>
              <a:ea typeface="メイリオ" pitchFamily="50" charset="-128"/>
              <a:cs typeface="メイリオ" pitchFamily="50" charset="-128"/>
            </a:endParaRPr>
          </a:p>
          <a:p>
            <a:r>
              <a:rPr kumimoji="1" lang="en-US" altLang="ja-JP" sz="1100" dirty="0">
                <a:solidFill>
                  <a:srgbClr val="0070C0"/>
                </a:solidFill>
                <a:latin typeface="+mn-lt"/>
                <a:ea typeface="メイリオ" pitchFamily="50" charset="-128"/>
                <a:cs typeface="メイリオ" pitchFamily="50" charset="-128"/>
              </a:rPr>
              <a:t>TRANSACT</a:t>
            </a:r>
            <a:r>
              <a:rPr kumimoji="1" lang="ja-JP" altLang="en-US" sz="1100">
                <a:solidFill>
                  <a:srgbClr val="0070C0"/>
                </a:solidFill>
                <a:latin typeface="+mn-lt"/>
                <a:ea typeface="メイリオ" pitchFamily="50" charset="-128"/>
                <a:cs typeface="メイリオ" pitchFamily="50" charset="-128"/>
              </a:rPr>
              <a:t>　～</a:t>
            </a:r>
            <a:endParaRPr kumimoji="1" lang="en-US" altLang="ja-JP" sz="1100" dirty="0">
              <a:solidFill>
                <a:srgbClr val="0070C0"/>
              </a:solidFill>
              <a:latin typeface="+mn-lt"/>
              <a:ea typeface="メイリオ" pitchFamily="50" charset="-128"/>
              <a:cs typeface="メイリオ" pitchFamily="50" charset="-128"/>
            </a:endParaRPr>
          </a:p>
          <a:p>
            <a:r>
              <a:rPr lang="ja-JP" altLang="en-US" sz="1100">
                <a:solidFill>
                  <a:srgbClr val="0070C0"/>
                </a:solidFill>
                <a:latin typeface="+mn-lt"/>
                <a:ea typeface="メイリオ" pitchFamily="50" charset="-128"/>
                <a:cs typeface="メイリオ" pitchFamily="50" charset="-128"/>
              </a:rPr>
              <a:t>　</a:t>
            </a:r>
            <a:r>
              <a:rPr lang="en-US" altLang="ja-JP" sz="1100" dirty="0">
                <a:solidFill>
                  <a:srgbClr val="0070C0"/>
                </a:solidFill>
                <a:latin typeface="+mn-lt"/>
                <a:ea typeface="メイリオ" pitchFamily="50" charset="-128"/>
                <a:cs typeface="メイリオ" pitchFamily="50" charset="-128"/>
              </a:rPr>
              <a:t>;</a:t>
            </a:r>
            <a:endParaRPr kumimoji="1" lang="en-US" altLang="ja-JP" sz="1100" dirty="0">
              <a:solidFill>
                <a:srgbClr val="0070C0"/>
              </a:solidFill>
              <a:latin typeface="+mn-lt"/>
              <a:ea typeface="メイリオ" pitchFamily="50" charset="-128"/>
              <a:cs typeface="メイリオ" pitchFamily="50" charset="-128"/>
            </a:endParaRPr>
          </a:p>
          <a:p>
            <a:endParaRPr lang="en-US" altLang="ja-JP" sz="1100" dirty="0">
              <a:solidFill>
                <a:srgbClr val="0070C0"/>
              </a:solidFill>
              <a:latin typeface="+mn-lt"/>
              <a:ea typeface="メイリオ" pitchFamily="50" charset="-128"/>
              <a:cs typeface="メイリオ" pitchFamily="50" charset="-128"/>
            </a:endParaRPr>
          </a:p>
          <a:p>
            <a:endParaRPr kumimoji="1" lang="ja-JP" altLang="en-US" sz="1100">
              <a:solidFill>
                <a:srgbClr val="0070C0"/>
              </a:solidFill>
              <a:latin typeface="+mn-lt"/>
              <a:ea typeface="メイリオ" pitchFamily="50" charset="-128"/>
              <a:cs typeface="メイリオ" pitchFamily="50" charset="-128"/>
            </a:endParaRPr>
          </a:p>
        </p:txBody>
      </p:sp>
      <p:sp>
        <p:nvSpPr>
          <p:cNvPr id="62" name="フローチャート: 磁気ディスク 61">
            <a:extLst>
              <a:ext uri="{FF2B5EF4-FFF2-40B4-BE49-F238E27FC236}">
                <a16:creationId xmlns:a16="http://schemas.microsoft.com/office/drawing/2014/main" id="{B0CA7BD9-7709-4927-B489-5D83C0B33DB7}"/>
              </a:ext>
            </a:extLst>
          </p:cNvPr>
          <p:cNvSpPr/>
          <p:nvPr/>
        </p:nvSpPr>
        <p:spPr>
          <a:xfrm>
            <a:off x="4491326" y="2003408"/>
            <a:ext cx="817053" cy="735650"/>
          </a:xfrm>
          <a:prstGeom prst="flowChartMagneticDisk">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72" name="テキスト ボックス 71">
            <a:extLst>
              <a:ext uri="{FF2B5EF4-FFF2-40B4-BE49-F238E27FC236}">
                <a16:creationId xmlns:a16="http://schemas.microsoft.com/office/drawing/2014/main" id="{7ED19D84-93FD-469C-AF6B-539545D04275}"/>
              </a:ext>
            </a:extLst>
          </p:cNvPr>
          <p:cNvSpPr txBox="1"/>
          <p:nvPr/>
        </p:nvSpPr>
        <p:spPr>
          <a:xfrm>
            <a:off x="462723" y="1525406"/>
            <a:ext cx="1684344" cy="262829"/>
          </a:xfrm>
          <a:prstGeom prst="rect">
            <a:avLst/>
          </a:prstGeom>
          <a:noFill/>
        </p:spPr>
        <p:txBody>
          <a:bodyPr wrap="square" rtlCol="0">
            <a:spAutoFit/>
          </a:bodyPr>
          <a:lstStyle/>
          <a:p>
            <a:r>
              <a:rPr kumimoji="1" lang="en-US" altLang="ja-JP" sz="1100" u="sng" dirty="0">
                <a:solidFill>
                  <a:schemeClr val="tx2"/>
                </a:solidFill>
                <a:latin typeface="+mn-lt"/>
                <a:ea typeface="メイリオ" pitchFamily="50" charset="-128"/>
                <a:cs typeface="メイリオ" pitchFamily="50" charset="-128"/>
              </a:rPr>
              <a:t>IMS resource definition</a:t>
            </a:r>
            <a:endParaRPr kumimoji="1" lang="ja-JP" altLang="en-US" sz="1100" u="sng">
              <a:solidFill>
                <a:schemeClr val="tx2"/>
              </a:solidFill>
              <a:latin typeface="+mn-lt"/>
              <a:ea typeface="メイリオ" pitchFamily="50" charset="-128"/>
              <a:cs typeface="メイリオ" pitchFamily="50" charset="-128"/>
            </a:endParaRPr>
          </a:p>
        </p:txBody>
      </p:sp>
      <p:sp>
        <p:nvSpPr>
          <p:cNvPr id="73" name="テキスト ボックス 72">
            <a:extLst>
              <a:ext uri="{FF2B5EF4-FFF2-40B4-BE49-F238E27FC236}">
                <a16:creationId xmlns:a16="http://schemas.microsoft.com/office/drawing/2014/main" id="{0973E444-FE04-4AEF-8C7F-1CDD12F0BDC9}"/>
              </a:ext>
            </a:extLst>
          </p:cNvPr>
          <p:cNvSpPr txBox="1"/>
          <p:nvPr/>
        </p:nvSpPr>
        <p:spPr>
          <a:xfrm>
            <a:off x="447096" y="2199633"/>
            <a:ext cx="2610375" cy="261610"/>
          </a:xfrm>
          <a:prstGeom prst="rect">
            <a:avLst/>
          </a:prstGeom>
          <a:noFill/>
        </p:spPr>
        <p:txBody>
          <a:bodyPr wrap="square" rtlCol="0">
            <a:spAutoFit/>
          </a:bodyPr>
          <a:lstStyle/>
          <a:p>
            <a:r>
              <a:rPr kumimoji="1" lang="en-US" altLang="ja-JP" sz="1100" dirty="0">
                <a:solidFill>
                  <a:schemeClr val="tx2"/>
                </a:solidFill>
                <a:latin typeface="+mn-lt"/>
                <a:ea typeface="メイリオ" pitchFamily="50" charset="-128"/>
                <a:cs typeface="メイリオ" pitchFamily="50" charset="-128"/>
              </a:rPr>
              <a:t>&lt;Application and Transaction definition&gt;</a:t>
            </a:r>
            <a:r>
              <a:rPr lang="ja-JP" altLang="en-US" sz="1100">
                <a:solidFill>
                  <a:schemeClr val="tx2"/>
                </a:solidFill>
                <a:latin typeface="+mn-lt"/>
                <a:ea typeface="メイリオ" pitchFamily="50" charset="-128"/>
                <a:cs typeface="メイリオ" pitchFamily="50" charset="-128"/>
              </a:rPr>
              <a:t>　</a:t>
            </a:r>
            <a:endParaRPr kumimoji="1" lang="ja-JP" altLang="en-US" sz="1100">
              <a:solidFill>
                <a:schemeClr val="tx2"/>
              </a:solidFill>
              <a:latin typeface="+mn-lt"/>
              <a:ea typeface="メイリオ" pitchFamily="50" charset="-128"/>
              <a:cs typeface="メイリオ" pitchFamily="50" charset="-128"/>
            </a:endParaRPr>
          </a:p>
        </p:txBody>
      </p:sp>
      <p:sp>
        <p:nvSpPr>
          <p:cNvPr id="91" name="テキスト ボックス 90">
            <a:extLst>
              <a:ext uri="{FF2B5EF4-FFF2-40B4-BE49-F238E27FC236}">
                <a16:creationId xmlns:a16="http://schemas.microsoft.com/office/drawing/2014/main" id="{E90C50C7-48FD-485D-88B4-7DB71B999E92}"/>
              </a:ext>
            </a:extLst>
          </p:cNvPr>
          <p:cNvSpPr txBox="1"/>
          <p:nvPr/>
        </p:nvSpPr>
        <p:spPr>
          <a:xfrm>
            <a:off x="509373" y="3948577"/>
            <a:ext cx="2528406" cy="261610"/>
          </a:xfrm>
          <a:prstGeom prst="rect">
            <a:avLst/>
          </a:prstGeom>
          <a:noFill/>
        </p:spPr>
        <p:txBody>
          <a:bodyPr wrap="square" rtlCol="0">
            <a:spAutoFit/>
          </a:bodyPr>
          <a:lstStyle/>
          <a:p>
            <a:r>
              <a:rPr kumimoji="1" lang="en-US" altLang="ja-JP" sz="1100" dirty="0">
                <a:solidFill>
                  <a:schemeClr val="tx2"/>
                </a:solidFill>
                <a:latin typeface="+mn-lt"/>
                <a:ea typeface="メイリオ" pitchFamily="50" charset="-128"/>
                <a:cs typeface="メイリオ" pitchFamily="50" charset="-128"/>
              </a:rPr>
              <a:t>&lt;DATABASE definition&gt;</a:t>
            </a:r>
            <a:endParaRPr kumimoji="1" lang="ja-JP" altLang="en-US" sz="1100">
              <a:solidFill>
                <a:schemeClr val="tx2"/>
              </a:solidFill>
              <a:latin typeface="+mn-lt"/>
              <a:ea typeface="メイリオ" pitchFamily="50" charset="-128"/>
              <a:cs typeface="メイリオ" pitchFamily="50" charset="-128"/>
            </a:endParaRPr>
          </a:p>
        </p:txBody>
      </p:sp>
      <p:sp>
        <p:nvSpPr>
          <p:cNvPr id="92" name="テキスト ボックス 91">
            <a:extLst>
              <a:ext uri="{FF2B5EF4-FFF2-40B4-BE49-F238E27FC236}">
                <a16:creationId xmlns:a16="http://schemas.microsoft.com/office/drawing/2014/main" id="{4DBA70C1-C4EB-406B-809E-A921A04E76AD}"/>
              </a:ext>
            </a:extLst>
          </p:cNvPr>
          <p:cNvSpPr txBox="1"/>
          <p:nvPr/>
        </p:nvSpPr>
        <p:spPr>
          <a:xfrm>
            <a:off x="4417760" y="2285234"/>
            <a:ext cx="964183" cy="430887"/>
          </a:xfrm>
          <a:prstGeom prst="rect">
            <a:avLst/>
          </a:prstGeom>
          <a:noFill/>
        </p:spPr>
        <p:txBody>
          <a:bodyPr wrap="square" rtlCol="0">
            <a:spAutoFit/>
          </a:bodyPr>
          <a:lstStyle/>
          <a:p>
            <a:pPr algn="ctr"/>
            <a:r>
              <a:rPr kumimoji="1" lang="en-US" altLang="ja-JP" sz="1100" dirty="0">
                <a:solidFill>
                  <a:srgbClr val="0070C0"/>
                </a:solidFill>
                <a:latin typeface="+mn-lt"/>
                <a:ea typeface="メイリオ" pitchFamily="50" charset="-128"/>
                <a:cs typeface="メイリオ" pitchFamily="50" charset="-128"/>
              </a:rPr>
              <a:t>System definition</a:t>
            </a:r>
            <a:endParaRPr kumimoji="1" lang="ja-JP" altLang="en-US" sz="1100">
              <a:solidFill>
                <a:srgbClr val="0070C0"/>
              </a:solidFill>
              <a:latin typeface="+mn-lt"/>
              <a:ea typeface="メイリオ" pitchFamily="50" charset="-128"/>
              <a:cs typeface="メイリオ" pitchFamily="50" charset="-128"/>
            </a:endParaRPr>
          </a:p>
        </p:txBody>
      </p:sp>
      <p:sp>
        <p:nvSpPr>
          <p:cNvPr id="96" name="フローチャート: 磁気ディスク 95">
            <a:extLst>
              <a:ext uri="{FF2B5EF4-FFF2-40B4-BE49-F238E27FC236}">
                <a16:creationId xmlns:a16="http://schemas.microsoft.com/office/drawing/2014/main" id="{4C6C5F5E-5D6F-41D9-A968-5D087A3B1F1D}"/>
              </a:ext>
            </a:extLst>
          </p:cNvPr>
          <p:cNvSpPr/>
          <p:nvPr/>
        </p:nvSpPr>
        <p:spPr>
          <a:xfrm>
            <a:off x="4491326" y="4050336"/>
            <a:ext cx="817053" cy="735650"/>
          </a:xfrm>
          <a:prstGeom prst="flowChartMagneticDisk">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97" name="テキスト ボックス 96">
            <a:extLst>
              <a:ext uri="{FF2B5EF4-FFF2-40B4-BE49-F238E27FC236}">
                <a16:creationId xmlns:a16="http://schemas.microsoft.com/office/drawing/2014/main" id="{8706706E-0AE1-468C-816F-576B5B06A435}"/>
              </a:ext>
            </a:extLst>
          </p:cNvPr>
          <p:cNvSpPr txBox="1"/>
          <p:nvPr/>
        </p:nvSpPr>
        <p:spPr>
          <a:xfrm>
            <a:off x="4417760" y="4332161"/>
            <a:ext cx="964183" cy="430887"/>
          </a:xfrm>
          <a:prstGeom prst="rect">
            <a:avLst/>
          </a:prstGeom>
          <a:noFill/>
        </p:spPr>
        <p:txBody>
          <a:bodyPr wrap="square" rtlCol="0">
            <a:spAutoFit/>
          </a:bodyPr>
          <a:lstStyle/>
          <a:p>
            <a:pPr algn="ctr"/>
            <a:r>
              <a:rPr kumimoji="1" lang="en-US" altLang="ja-JP" sz="1100" dirty="0">
                <a:solidFill>
                  <a:srgbClr val="0070C0"/>
                </a:solidFill>
                <a:latin typeface="+mn-lt"/>
                <a:ea typeface="メイリオ" pitchFamily="50" charset="-128"/>
                <a:cs typeface="メイリオ" pitchFamily="50" charset="-128"/>
              </a:rPr>
              <a:t>DB </a:t>
            </a:r>
          </a:p>
          <a:p>
            <a:pPr algn="ctr"/>
            <a:r>
              <a:rPr kumimoji="1" lang="en-US" altLang="ja-JP" sz="1100" dirty="0">
                <a:solidFill>
                  <a:srgbClr val="0070C0"/>
                </a:solidFill>
                <a:latin typeface="+mn-lt"/>
                <a:ea typeface="メイリオ" pitchFamily="50" charset="-128"/>
                <a:cs typeface="メイリオ" pitchFamily="50" charset="-128"/>
              </a:rPr>
              <a:t>definition</a:t>
            </a:r>
            <a:endParaRPr kumimoji="1" lang="ja-JP" altLang="en-US" sz="1100">
              <a:solidFill>
                <a:srgbClr val="0070C0"/>
              </a:solidFill>
              <a:latin typeface="+mn-lt"/>
              <a:ea typeface="メイリオ" pitchFamily="50" charset="-128"/>
              <a:cs typeface="メイリオ" pitchFamily="50" charset="-128"/>
            </a:endParaRPr>
          </a:p>
        </p:txBody>
      </p:sp>
      <p:sp>
        <p:nvSpPr>
          <p:cNvPr id="111" name="テキスト ボックス 110">
            <a:extLst>
              <a:ext uri="{FF2B5EF4-FFF2-40B4-BE49-F238E27FC236}">
                <a16:creationId xmlns:a16="http://schemas.microsoft.com/office/drawing/2014/main" id="{EAA88A01-5282-4692-BD6A-E6DA1FCBEF4A}"/>
              </a:ext>
            </a:extLst>
          </p:cNvPr>
          <p:cNvSpPr txBox="1"/>
          <p:nvPr/>
        </p:nvSpPr>
        <p:spPr>
          <a:xfrm>
            <a:off x="3602306" y="2856463"/>
            <a:ext cx="1575933" cy="261610"/>
          </a:xfrm>
          <a:prstGeom prst="rect">
            <a:avLst/>
          </a:prstGeom>
          <a:noFill/>
        </p:spPr>
        <p:txBody>
          <a:bodyPr wrap="square" rtlCol="0">
            <a:spAutoFit/>
          </a:bodyPr>
          <a:lstStyle/>
          <a:p>
            <a:r>
              <a:rPr lang="en-US" altLang="ja-JP" sz="1100" dirty="0">
                <a:solidFill>
                  <a:srgbClr val="FF0000"/>
                </a:solidFill>
                <a:latin typeface="+mn-lt"/>
                <a:ea typeface="メイリオ" pitchFamily="50" charset="-128"/>
                <a:cs typeface="メイリオ" pitchFamily="50" charset="-128"/>
              </a:rPr>
              <a:t>UPRDBGEN START,</a:t>
            </a:r>
            <a:r>
              <a:rPr lang="ja-JP" altLang="en-US" sz="1100">
                <a:solidFill>
                  <a:srgbClr val="FF0000"/>
                </a:solidFill>
                <a:latin typeface="+mn-lt"/>
                <a:ea typeface="メイリオ" pitchFamily="50" charset="-128"/>
                <a:cs typeface="メイリオ" pitchFamily="50" charset="-128"/>
              </a:rPr>
              <a:t>～</a:t>
            </a:r>
            <a:endParaRPr lang="en-US" altLang="ja-JP" sz="1100" dirty="0">
              <a:solidFill>
                <a:srgbClr val="FF0000"/>
              </a:solidFill>
              <a:latin typeface="+mn-lt"/>
              <a:ea typeface="メイリオ" pitchFamily="50" charset="-128"/>
              <a:cs typeface="メイリオ" pitchFamily="50" charset="-128"/>
            </a:endParaRPr>
          </a:p>
        </p:txBody>
      </p:sp>
      <p:sp>
        <p:nvSpPr>
          <p:cNvPr id="112" name="正方形/長方形 111">
            <a:extLst>
              <a:ext uri="{FF2B5EF4-FFF2-40B4-BE49-F238E27FC236}">
                <a16:creationId xmlns:a16="http://schemas.microsoft.com/office/drawing/2014/main" id="{E698A35A-CC75-4BF4-AB08-4E90C56BFA94}"/>
              </a:ext>
            </a:extLst>
          </p:cNvPr>
          <p:cNvSpPr/>
          <p:nvPr/>
        </p:nvSpPr>
        <p:spPr>
          <a:xfrm>
            <a:off x="3680317" y="3187725"/>
            <a:ext cx="1482822" cy="474484"/>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19" name="テキスト ボックス 118">
            <a:extLst>
              <a:ext uri="{FF2B5EF4-FFF2-40B4-BE49-F238E27FC236}">
                <a16:creationId xmlns:a16="http://schemas.microsoft.com/office/drawing/2014/main" id="{A7EE94E6-A9EC-463D-B390-FE01A9FEDE69}"/>
              </a:ext>
            </a:extLst>
          </p:cNvPr>
          <p:cNvSpPr txBox="1"/>
          <p:nvPr/>
        </p:nvSpPr>
        <p:spPr>
          <a:xfrm>
            <a:off x="3672382" y="3201476"/>
            <a:ext cx="1469413" cy="430887"/>
          </a:xfrm>
          <a:prstGeom prst="rect">
            <a:avLst/>
          </a:prstGeom>
          <a:noFill/>
        </p:spPr>
        <p:txBody>
          <a:bodyPr wrap="square" rtlCol="0">
            <a:spAutoFit/>
          </a:bodyPr>
          <a:lstStyle/>
          <a:p>
            <a:r>
              <a:rPr kumimoji="1" lang="en-US" altLang="ja-JP" sz="1100" dirty="0">
                <a:solidFill>
                  <a:srgbClr val="0070C0"/>
                </a:solidFill>
                <a:latin typeface="+mn-lt"/>
                <a:ea typeface="メイリオ" pitchFamily="50" charset="-128"/>
                <a:cs typeface="メイリオ" pitchFamily="50" charset="-128"/>
              </a:rPr>
              <a:t>macro statement</a:t>
            </a:r>
          </a:p>
          <a:p>
            <a:r>
              <a:rPr kumimoji="1" lang="en-US" altLang="ja-JP" sz="1100" dirty="0">
                <a:solidFill>
                  <a:srgbClr val="0070C0"/>
                </a:solidFill>
                <a:latin typeface="+mn-lt"/>
                <a:ea typeface="メイリオ" pitchFamily="50" charset="-128"/>
                <a:cs typeface="メイリオ" pitchFamily="50" charset="-128"/>
              </a:rPr>
              <a:t>(APPLCTN,TRANSACT)</a:t>
            </a:r>
            <a:endParaRPr lang="en-US" altLang="ja-JP" sz="1100" dirty="0">
              <a:solidFill>
                <a:srgbClr val="0070C0"/>
              </a:solidFill>
              <a:latin typeface="+mn-lt"/>
              <a:ea typeface="メイリオ" pitchFamily="50" charset="-128"/>
              <a:cs typeface="メイリオ" pitchFamily="50" charset="-128"/>
            </a:endParaRPr>
          </a:p>
        </p:txBody>
      </p:sp>
      <p:sp>
        <p:nvSpPr>
          <p:cNvPr id="120" name="テキスト ボックス 119">
            <a:extLst>
              <a:ext uri="{FF2B5EF4-FFF2-40B4-BE49-F238E27FC236}">
                <a16:creationId xmlns:a16="http://schemas.microsoft.com/office/drawing/2014/main" id="{8BE4845C-1211-4EAB-A119-8381069F4142}"/>
              </a:ext>
            </a:extLst>
          </p:cNvPr>
          <p:cNvSpPr txBox="1"/>
          <p:nvPr/>
        </p:nvSpPr>
        <p:spPr>
          <a:xfrm>
            <a:off x="3653121" y="3723365"/>
            <a:ext cx="1575933" cy="261610"/>
          </a:xfrm>
          <a:prstGeom prst="rect">
            <a:avLst/>
          </a:prstGeom>
          <a:noFill/>
        </p:spPr>
        <p:txBody>
          <a:bodyPr wrap="square" rtlCol="0">
            <a:spAutoFit/>
          </a:bodyPr>
          <a:lstStyle/>
          <a:p>
            <a:r>
              <a:rPr lang="en-US" altLang="ja-JP" sz="1100" dirty="0">
                <a:solidFill>
                  <a:srgbClr val="FF0000"/>
                </a:solidFill>
                <a:latin typeface="+mn-lt"/>
                <a:ea typeface="メイリオ" pitchFamily="50" charset="-128"/>
                <a:cs typeface="メイリオ" pitchFamily="50" charset="-128"/>
              </a:rPr>
              <a:t>UPRDBGEN END</a:t>
            </a:r>
          </a:p>
        </p:txBody>
      </p:sp>
      <p:sp>
        <p:nvSpPr>
          <p:cNvPr id="121" name="右矢印 6">
            <a:extLst>
              <a:ext uri="{FF2B5EF4-FFF2-40B4-BE49-F238E27FC236}">
                <a16:creationId xmlns:a16="http://schemas.microsoft.com/office/drawing/2014/main" id="{8F954ACC-8C0F-4226-B494-C539132BD8C2}"/>
              </a:ext>
            </a:extLst>
          </p:cNvPr>
          <p:cNvSpPr/>
          <p:nvPr/>
        </p:nvSpPr>
        <p:spPr>
          <a:xfrm>
            <a:off x="2301940" y="2533666"/>
            <a:ext cx="2126769" cy="124035"/>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22" name="テキスト ボックス 121">
            <a:extLst>
              <a:ext uri="{FF2B5EF4-FFF2-40B4-BE49-F238E27FC236}">
                <a16:creationId xmlns:a16="http://schemas.microsoft.com/office/drawing/2014/main" id="{3154F3B6-AAAA-431F-B63D-221F4543D7F6}"/>
              </a:ext>
            </a:extLst>
          </p:cNvPr>
          <p:cNvSpPr txBox="1"/>
          <p:nvPr/>
        </p:nvSpPr>
        <p:spPr>
          <a:xfrm>
            <a:off x="3084855" y="2359443"/>
            <a:ext cx="964183" cy="261610"/>
          </a:xfrm>
          <a:prstGeom prst="rect">
            <a:avLst/>
          </a:prstGeom>
          <a:noFill/>
        </p:spPr>
        <p:txBody>
          <a:bodyPr wrap="square" rtlCol="0">
            <a:spAutoFit/>
          </a:bodyPr>
          <a:lstStyle/>
          <a:p>
            <a:pPr algn="ctr"/>
            <a:r>
              <a:rPr kumimoji="1" lang="en-US" altLang="ja-JP" sz="1100" dirty="0">
                <a:solidFill>
                  <a:schemeClr val="tx2"/>
                </a:solidFill>
                <a:latin typeface="+mn-lt"/>
                <a:ea typeface="メイリオ" pitchFamily="50" charset="-128"/>
                <a:cs typeface="メイリオ" pitchFamily="50" charset="-128"/>
              </a:rPr>
              <a:t>FULLGEN</a:t>
            </a:r>
            <a:endParaRPr kumimoji="1" lang="ja-JP" altLang="en-US" sz="1100">
              <a:solidFill>
                <a:schemeClr val="tx2"/>
              </a:solidFill>
              <a:latin typeface="+mn-lt"/>
              <a:ea typeface="メイリオ" pitchFamily="50" charset="-128"/>
              <a:cs typeface="メイリオ" pitchFamily="50" charset="-128"/>
            </a:endParaRPr>
          </a:p>
        </p:txBody>
      </p:sp>
      <p:sp>
        <p:nvSpPr>
          <p:cNvPr id="123" name="テキスト ボックス 122">
            <a:extLst>
              <a:ext uri="{FF2B5EF4-FFF2-40B4-BE49-F238E27FC236}">
                <a16:creationId xmlns:a16="http://schemas.microsoft.com/office/drawing/2014/main" id="{A3A6C737-A908-4503-A17B-E1192010AD25}"/>
              </a:ext>
            </a:extLst>
          </p:cNvPr>
          <p:cNvSpPr txBox="1"/>
          <p:nvPr/>
        </p:nvSpPr>
        <p:spPr>
          <a:xfrm>
            <a:off x="3084855" y="4360134"/>
            <a:ext cx="964183" cy="261610"/>
          </a:xfrm>
          <a:prstGeom prst="rect">
            <a:avLst/>
          </a:prstGeom>
          <a:noFill/>
        </p:spPr>
        <p:txBody>
          <a:bodyPr wrap="square" rtlCol="0">
            <a:spAutoFit/>
          </a:bodyPr>
          <a:lstStyle/>
          <a:p>
            <a:pPr algn="ctr"/>
            <a:r>
              <a:rPr kumimoji="1" lang="en-US" altLang="ja-JP" sz="1100" dirty="0">
                <a:solidFill>
                  <a:schemeClr val="tx2"/>
                </a:solidFill>
                <a:latin typeface="+mn-lt"/>
                <a:ea typeface="メイリオ" pitchFamily="50" charset="-128"/>
                <a:cs typeface="メイリオ" pitchFamily="50" charset="-128"/>
              </a:rPr>
              <a:t>DBDGEN</a:t>
            </a:r>
          </a:p>
        </p:txBody>
      </p:sp>
      <p:sp>
        <p:nvSpPr>
          <p:cNvPr id="124" name="正方形/長方形 123">
            <a:extLst>
              <a:ext uri="{FF2B5EF4-FFF2-40B4-BE49-F238E27FC236}">
                <a16:creationId xmlns:a16="http://schemas.microsoft.com/office/drawing/2014/main" id="{D453DEA8-BC48-4F68-8549-621E5DB82694}"/>
              </a:ext>
            </a:extLst>
          </p:cNvPr>
          <p:cNvSpPr/>
          <p:nvPr/>
        </p:nvSpPr>
        <p:spPr>
          <a:xfrm>
            <a:off x="3579649" y="4841244"/>
            <a:ext cx="1703610" cy="111209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25" name="テキスト ボックス 124">
            <a:extLst>
              <a:ext uri="{FF2B5EF4-FFF2-40B4-BE49-F238E27FC236}">
                <a16:creationId xmlns:a16="http://schemas.microsoft.com/office/drawing/2014/main" id="{CC65ECAC-A72C-423C-98D8-6786BDBBAF13}"/>
              </a:ext>
            </a:extLst>
          </p:cNvPr>
          <p:cNvSpPr txBox="1"/>
          <p:nvPr/>
        </p:nvSpPr>
        <p:spPr>
          <a:xfrm>
            <a:off x="3566963" y="4840726"/>
            <a:ext cx="1575933" cy="261610"/>
          </a:xfrm>
          <a:prstGeom prst="rect">
            <a:avLst/>
          </a:prstGeom>
          <a:noFill/>
        </p:spPr>
        <p:txBody>
          <a:bodyPr wrap="square" rtlCol="0">
            <a:spAutoFit/>
          </a:bodyPr>
          <a:lstStyle/>
          <a:p>
            <a:r>
              <a:rPr lang="en-US" altLang="ja-JP" sz="1100" dirty="0">
                <a:solidFill>
                  <a:srgbClr val="FF0000"/>
                </a:solidFill>
                <a:latin typeface="+mn-lt"/>
                <a:ea typeface="メイリオ" pitchFamily="50" charset="-128"/>
                <a:cs typeface="メイリオ" pitchFamily="50" charset="-128"/>
              </a:rPr>
              <a:t>UDBDGENS </a:t>
            </a:r>
            <a:r>
              <a:rPr lang="ja-JP" altLang="en-US" sz="1100">
                <a:solidFill>
                  <a:srgbClr val="FF0000"/>
                </a:solidFill>
                <a:latin typeface="+mn-lt"/>
                <a:ea typeface="メイリオ" pitchFamily="50" charset="-128"/>
                <a:cs typeface="メイリオ" pitchFamily="50" charset="-128"/>
              </a:rPr>
              <a:t>～</a:t>
            </a:r>
            <a:endParaRPr lang="en-US" altLang="ja-JP" sz="1100" dirty="0">
              <a:solidFill>
                <a:srgbClr val="FF0000"/>
              </a:solidFill>
              <a:latin typeface="+mn-lt"/>
              <a:ea typeface="メイリオ" pitchFamily="50" charset="-128"/>
              <a:cs typeface="メイリオ" pitchFamily="50" charset="-128"/>
            </a:endParaRPr>
          </a:p>
        </p:txBody>
      </p:sp>
      <p:sp>
        <p:nvSpPr>
          <p:cNvPr id="126" name="正方形/長方形 125">
            <a:extLst>
              <a:ext uri="{FF2B5EF4-FFF2-40B4-BE49-F238E27FC236}">
                <a16:creationId xmlns:a16="http://schemas.microsoft.com/office/drawing/2014/main" id="{CD409FE9-7263-4D26-B53F-FFBD055095F8}"/>
              </a:ext>
            </a:extLst>
          </p:cNvPr>
          <p:cNvSpPr/>
          <p:nvPr/>
        </p:nvSpPr>
        <p:spPr>
          <a:xfrm>
            <a:off x="3680317" y="5183309"/>
            <a:ext cx="1482822" cy="474484"/>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27" name="テキスト ボックス 126">
            <a:extLst>
              <a:ext uri="{FF2B5EF4-FFF2-40B4-BE49-F238E27FC236}">
                <a16:creationId xmlns:a16="http://schemas.microsoft.com/office/drawing/2014/main" id="{B116A02D-18D6-421C-99FC-62DA3AC6CA25}"/>
              </a:ext>
            </a:extLst>
          </p:cNvPr>
          <p:cNvSpPr txBox="1"/>
          <p:nvPr/>
        </p:nvSpPr>
        <p:spPr>
          <a:xfrm>
            <a:off x="3653922" y="5195241"/>
            <a:ext cx="1227468" cy="580031"/>
          </a:xfrm>
          <a:prstGeom prst="rect">
            <a:avLst/>
          </a:prstGeom>
          <a:noFill/>
        </p:spPr>
        <p:txBody>
          <a:bodyPr wrap="square" rtlCol="0">
            <a:spAutoFit/>
          </a:bodyPr>
          <a:lstStyle/>
          <a:p>
            <a:r>
              <a:rPr kumimoji="1" lang="en-US" altLang="ja-JP" sz="1100" dirty="0">
                <a:solidFill>
                  <a:srgbClr val="0070C0"/>
                </a:solidFill>
                <a:latin typeface="+mn-lt"/>
                <a:ea typeface="メイリオ" pitchFamily="50" charset="-128"/>
                <a:cs typeface="メイリオ" pitchFamily="50" charset="-128"/>
              </a:rPr>
              <a:t>macro statement</a:t>
            </a:r>
          </a:p>
          <a:p>
            <a:r>
              <a:rPr kumimoji="1" lang="en-US" altLang="ja-JP" sz="1100" dirty="0">
                <a:solidFill>
                  <a:srgbClr val="0070C0"/>
                </a:solidFill>
                <a:latin typeface="+mn-lt"/>
                <a:ea typeface="メイリオ" pitchFamily="50" charset="-128"/>
                <a:cs typeface="メイリオ" pitchFamily="50" charset="-128"/>
              </a:rPr>
              <a:t>(DATABASE)</a:t>
            </a:r>
            <a:endParaRPr lang="en-US" altLang="ja-JP" sz="1100" dirty="0">
              <a:solidFill>
                <a:srgbClr val="0070C0"/>
              </a:solidFill>
              <a:latin typeface="+mn-lt"/>
              <a:ea typeface="メイリオ" pitchFamily="50" charset="-128"/>
              <a:cs typeface="メイリオ" pitchFamily="50" charset="-128"/>
            </a:endParaRPr>
          </a:p>
          <a:p>
            <a:endParaRPr lang="en-US" altLang="ja-JP" sz="969" dirty="0">
              <a:solidFill>
                <a:srgbClr val="0070C0"/>
              </a:solidFill>
              <a:latin typeface="+mn-lt"/>
              <a:ea typeface="メイリオ" pitchFamily="50" charset="-128"/>
              <a:cs typeface="メイリオ" pitchFamily="50" charset="-128"/>
            </a:endParaRPr>
          </a:p>
        </p:txBody>
      </p:sp>
      <p:sp>
        <p:nvSpPr>
          <p:cNvPr id="128" name="テキスト ボックス 127">
            <a:extLst>
              <a:ext uri="{FF2B5EF4-FFF2-40B4-BE49-F238E27FC236}">
                <a16:creationId xmlns:a16="http://schemas.microsoft.com/office/drawing/2014/main" id="{D8E28FE7-F650-411C-852E-CB2FB3622442}"/>
              </a:ext>
            </a:extLst>
          </p:cNvPr>
          <p:cNvSpPr txBox="1"/>
          <p:nvPr/>
        </p:nvSpPr>
        <p:spPr>
          <a:xfrm>
            <a:off x="3653121" y="5718950"/>
            <a:ext cx="1575933" cy="261610"/>
          </a:xfrm>
          <a:prstGeom prst="rect">
            <a:avLst/>
          </a:prstGeom>
          <a:noFill/>
        </p:spPr>
        <p:txBody>
          <a:bodyPr wrap="square" rtlCol="0">
            <a:spAutoFit/>
          </a:bodyPr>
          <a:lstStyle/>
          <a:p>
            <a:r>
              <a:rPr lang="en-US" altLang="ja-JP" sz="1100" dirty="0">
                <a:solidFill>
                  <a:srgbClr val="FF0000"/>
                </a:solidFill>
                <a:latin typeface="+mn-lt"/>
                <a:ea typeface="メイリオ" pitchFamily="50" charset="-128"/>
                <a:cs typeface="メイリオ" pitchFamily="50" charset="-128"/>
              </a:rPr>
              <a:t>UDBDGEND</a:t>
            </a:r>
          </a:p>
        </p:txBody>
      </p:sp>
      <p:sp>
        <p:nvSpPr>
          <p:cNvPr id="129" name="テキスト ボックス 128">
            <a:extLst>
              <a:ext uri="{FF2B5EF4-FFF2-40B4-BE49-F238E27FC236}">
                <a16:creationId xmlns:a16="http://schemas.microsoft.com/office/drawing/2014/main" id="{E1E40B61-7F1B-472F-BA6F-4BCB80480DED}"/>
              </a:ext>
            </a:extLst>
          </p:cNvPr>
          <p:cNvSpPr txBox="1"/>
          <p:nvPr/>
        </p:nvSpPr>
        <p:spPr>
          <a:xfrm>
            <a:off x="5477855" y="2290384"/>
            <a:ext cx="2727099" cy="769441"/>
          </a:xfrm>
          <a:prstGeom prst="rect">
            <a:avLst/>
          </a:prstGeom>
          <a:noFill/>
        </p:spPr>
        <p:txBody>
          <a:bodyPr wrap="square" rtlCol="0">
            <a:spAutoFit/>
          </a:bodyPr>
          <a:lstStyle/>
          <a:p>
            <a:r>
              <a:rPr kumimoji="1" lang="en-US" altLang="ja-JP" sz="1100" dirty="0">
                <a:solidFill>
                  <a:schemeClr val="tx2"/>
                </a:solidFill>
                <a:latin typeface="+mn-lt"/>
                <a:ea typeface="メイリオ" pitchFamily="50" charset="-128"/>
                <a:cs typeface="メイリオ" pitchFamily="50" charset="-128"/>
              </a:rPr>
              <a:t>&lt;PART definition&gt;</a:t>
            </a:r>
          </a:p>
          <a:p>
            <a:r>
              <a:rPr kumimoji="1" lang="en-US" altLang="ja-JP" sz="1100" dirty="0">
                <a:solidFill>
                  <a:schemeClr val="tx2"/>
                </a:solidFill>
                <a:latin typeface="+mn-lt"/>
                <a:ea typeface="メイリオ" pitchFamily="50" charset="-128"/>
                <a:cs typeface="メイリオ" pitchFamily="50" charset="-128"/>
              </a:rPr>
              <a:t>Define multiple application regions as single PART and associate PART with IMS transaction code.</a:t>
            </a:r>
          </a:p>
        </p:txBody>
      </p:sp>
      <p:sp>
        <p:nvSpPr>
          <p:cNvPr id="130" name="フローチャート: 磁気ディスク 129">
            <a:extLst>
              <a:ext uri="{FF2B5EF4-FFF2-40B4-BE49-F238E27FC236}">
                <a16:creationId xmlns:a16="http://schemas.microsoft.com/office/drawing/2014/main" id="{D9F8D6EB-A6CE-47E6-AB82-F64F2C62FA4F}"/>
              </a:ext>
            </a:extLst>
          </p:cNvPr>
          <p:cNvSpPr/>
          <p:nvPr/>
        </p:nvSpPr>
        <p:spPr>
          <a:xfrm>
            <a:off x="7517248" y="2952083"/>
            <a:ext cx="1031200" cy="735650"/>
          </a:xfrm>
          <a:prstGeom prst="flowChartMagneticDisk">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31" name="テキスト ボックス 130">
            <a:extLst>
              <a:ext uri="{FF2B5EF4-FFF2-40B4-BE49-F238E27FC236}">
                <a16:creationId xmlns:a16="http://schemas.microsoft.com/office/drawing/2014/main" id="{9737C5FD-CDC7-4908-B8FE-C095566AA84E}"/>
              </a:ext>
            </a:extLst>
          </p:cNvPr>
          <p:cNvSpPr txBox="1"/>
          <p:nvPr/>
        </p:nvSpPr>
        <p:spPr>
          <a:xfrm>
            <a:off x="7417048" y="3059825"/>
            <a:ext cx="1250840" cy="580031"/>
          </a:xfrm>
          <a:prstGeom prst="rect">
            <a:avLst/>
          </a:prstGeom>
          <a:noFill/>
        </p:spPr>
        <p:txBody>
          <a:bodyPr wrap="square" rtlCol="0">
            <a:spAutoFit/>
          </a:bodyPr>
          <a:lstStyle/>
          <a:p>
            <a:pPr algn="ctr"/>
            <a:endParaRPr kumimoji="1" lang="en-US" altLang="ja-JP" sz="969" dirty="0">
              <a:solidFill>
                <a:srgbClr val="FF0000"/>
              </a:solidFill>
              <a:latin typeface="+mn-lt"/>
              <a:ea typeface="メイリオ" pitchFamily="50" charset="-128"/>
              <a:cs typeface="メイリオ" pitchFamily="50" charset="-128"/>
            </a:endParaRPr>
          </a:p>
          <a:p>
            <a:pPr algn="ctr"/>
            <a:r>
              <a:rPr kumimoji="1" lang="en-US" altLang="ja-JP" sz="1100" dirty="0">
                <a:solidFill>
                  <a:srgbClr val="FF0000"/>
                </a:solidFill>
                <a:latin typeface="+mn-lt"/>
                <a:ea typeface="メイリオ" pitchFamily="50" charset="-128"/>
                <a:cs typeface="メイリオ" pitchFamily="50" charset="-128"/>
              </a:rPr>
              <a:t>UPRDB </a:t>
            </a:r>
          </a:p>
          <a:p>
            <a:pPr algn="ctr"/>
            <a:r>
              <a:rPr kumimoji="1" lang="en-US" altLang="ja-JP" sz="1100" dirty="0">
                <a:solidFill>
                  <a:srgbClr val="FF0000"/>
                </a:solidFill>
                <a:latin typeface="+mn-lt"/>
                <a:ea typeface="メイリオ" pitchFamily="50" charset="-128"/>
                <a:cs typeface="メイリオ" pitchFamily="50" charset="-128"/>
              </a:rPr>
              <a:t>(PART definition)</a:t>
            </a:r>
          </a:p>
        </p:txBody>
      </p:sp>
      <p:sp>
        <p:nvSpPr>
          <p:cNvPr id="132" name="右矢印 40">
            <a:extLst>
              <a:ext uri="{FF2B5EF4-FFF2-40B4-BE49-F238E27FC236}">
                <a16:creationId xmlns:a16="http://schemas.microsoft.com/office/drawing/2014/main" id="{0C1CF8BD-5674-4ABC-9C64-CFF7B959B36C}"/>
              </a:ext>
            </a:extLst>
          </p:cNvPr>
          <p:cNvSpPr/>
          <p:nvPr/>
        </p:nvSpPr>
        <p:spPr>
          <a:xfrm>
            <a:off x="5381944" y="3412648"/>
            <a:ext cx="2126769" cy="124035"/>
          </a:xfrm>
          <a:prstGeom prst="rightArrow">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33" name="テキスト ボックス 132">
            <a:extLst>
              <a:ext uri="{FF2B5EF4-FFF2-40B4-BE49-F238E27FC236}">
                <a16:creationId xmlns:a16="http://schemas.microsoft.com/office/drawing/2014/main" id="{41CAAD60-E636-42BE-A7C1-A0B1207445DA}"/>
              </a:ext>
            </a:extLst>
          </p:cNvPr>
          <p:cNvSpPr txBox="1"/>
          <p:nvPr/>
        </p:nvSpPr>
        <p:spPr>
          <a:xfrm>
            <a:off x="5776333" y="3192482"/>
            <a:ext cx="1292486" cy="261610"/>
          </a:xfrm>
          <a:prstGeom prst="rect">
            <a:avLst/>
          </a:prstGeom>
          <a:noFill/>
        </p:spPr>
        <p:txBody>
          <a:bodyPr wrap="square" rtlCol="0">
            <a:spAutoFit/>
          </a:bodyPr>
          <a:lstStyle/>
          <a:p>
            <a:pPr algn="ctr"/>
            <a:r>
              <a:rPr kumimoji="1" lang="en-US" altLang="ja-JP" sz="1100" dirty="0">
                <a:solidFill>
                  <a:schemeClr val="tx2"/>
                </a:solidFill>
                <a:latin typeface="+mn-lt"/>
                <a:ea typeface="メイリオ" pitchFamily="50" charset="-128"/>
                <a:cs typeface="メイリオ" pitchFamily="50" charset="-128"/>
              </a:rPr>
              <a:t>Generate API </a:t>
            </a:r>
            <a:endParaRPr kumimoji="1" lang="ja-JP" altLang="en-US" sz="1100">
              <a:solidFill>
                <a:schemeClr val="tx2"/>
              </a:solidFill>
              <a:latin typeface="+mn-lt"/>
              <a:ea typeface="メイリオ" pitchFamily="50" charset="-128"/>
              <a:cs typeface="メイリオ" pitchFamily="50" charset="-128"/>
            </a:endParaRPr>
          </a:p>
        </p:txBody>
      </p:sp>
      <p:sp>
        <p:nvSpPr>
          <p:cNvPr id="134" name="テキスト ボックス 133">
            <a:extLst>
              <a:ext uri="{FF2B5EF4-FFF2-40B4-BE49-F238E27FC236}">
                <a16:creationId xmlns:a16="http://schemas.microsoft.com/office/drawing/2014/main" id="{7D20213E-0002-46BF-B650-5A4CF352EFAF}"/>
              </a:ext>
            </a:extLst>
          </p:cNvPr>
          <p:cNvSpPr txBox="1"/>
          <p:nvPr/>
        </p:nvSpPr>
        <p:spPr>
          <a:xfrm>
            <a:off x="5511603" y="1509139"/>
            <a:ext cx="1227468" cy="262829"/>
          </a:xfrm>
          <a:prstGeom prst="rect">
            <a:avLst/>
          </a:prstGeom>
          <a:noFill/>
        </p:spPr>
        <p:txBody>
          <a:bodyPr wrap="square" rtlCol="0">
            <a:spAutoFit/>
          </a:bodyPr>
          <a:lstStyle/>
          <a:p>
            <a:r>
              <a:rPr kumimoji="1" lang="en-US" altLang="ja-JP" sz="1100" u="sng" dirty="0">
                <a:solidFill>
                  <a:schemeClr val="tx2"/>
                </a:solidFill>
                <a:latin typeface="+mn-lt"/>
                <a:ea typeface="メイリオ" pitchFamily="50" charset="-128"/>
                <a:cs typeface="メイリオ" pitchFamily="50" charset="-128"/>
              </a:rPr>
              <a:t>API</a:t>
            </a:r>
            <a:r>
              <a:rPr kumimoji="1" lang="ja-JP" altLang="en-US" sz="1100" u="sng">
                <a:solidFill>
                  <a:schemeClr val="tx2"/>
                </a:solidFill>
                <a:latin typeface="+mn-lt"/>
                <a:ea typeface="メイリオ" pitchFamily="50" charset="-128"/>
                <a:cs typeface="メイリオ" pitchFamily="50" charset="-128"/>
              </a:rPr>
              <a:t> </a:t>
            </a:r>
            <a:r>
              <a:rPr kumimoji="1" lang="en-US" altLang="ja-JP" sz="1100" u="sng" dirty="0">
                <a:solidFill>
                  <a:schemeClr val="tx2"/>
                </a:solidFill>
                <a:latin typeface="+mn-lt"/>
                <a:ea typeface="メイリオ" pitchFamily="50" charset="-128"/>
                <a:cs typeface="メイリオ" pitchFamily="50" charset="-128"/>
              </a:rPr>
              <a:t>definition</a:t>
            </a:r>
          </a:p>
        </p:txBody>
      </p:sp>
      <p:sp>
        <p:nvSpPr>
          <p:cNvPr id="135" name="テキスト ボックス 134">
            <a:extLst>
              <a:ext uri="{FF2B5EF4-FFF2-40B4-BE49-F238E27FC236}">
                <a16:creationId xmlns:a16="http://schemas.microsoft.com/office/drawing/2014/main" id="{6D178460-C11F-4E8B-9B21-756A8C61A023}"/>
              </a:ext>
            </a:extLst>
          </p:cNvPr>
          <p:cNvSpPr txBox="1"/>
          <p:nvPr/>
        </p:nvSpPr>
        <p:spPr>
          <a:xfrm>
            <a:off x="5512266" y="4480208"/>
            <a:ext cx="3142142" cy="600164"/>
          </a:xfrm>
          <a:prstGeom prst="rect">
            <a:avLst/>
          </a:prstGeom>
          <a:noFill/>
        </p:spPr>
        <p:txBody>
          <a:bodyPr wrap="square" rtlCol="0">
            <a:spAutoFit/>
          </a:bodyPr>
          <a:lstStyle/>
          <a:p>
            <a:r>
              <a:rPr kumimoji="1" lang="en-US" altLang="ja-JP" sz="1100" dirty="0">
                <a:solidFill>
                  <a:schemeClr val="tx2"/>
                </a:solidFill>
                <a:latin typeface="+mn-lt"/>
                <a:ea typeface="メイリオ" pitchFamily="50" charset="-128"/>
                <a:cs typeface="メイリオ" pitchFamily="50" charset="-128"/>
              </a:rPr>
              <a:t>&lt;Database definition&gt;</a:t>
            </a:r>
          </a:p>
          <a:p>
            <a:r>
              <a:rPr kumimoji="1" lang="en-US" altLang="ja-JP" sz="1100" dirty="0">
                <a:solidFill>
                  <a:schemeClr val="tx2"/>
                </a:solidFill>
                <a:latin typeface="+mn-lt"/>
                <a:ea typeface="メイリオ" pitchFamily="50" charset="-128"/>
                <a:cs typeface="メイリオ" pitchFamily="50" charset="-128"/>
              </a:rPr>
              <a:t>Make</a:t>
            </a:r>
            <a:r>
              <a:rPr kumimoji="1" lang="ja-JP" altLang="en-US" sz="1100">
                <a:solidFill>
                  <a:schemeClr val="tx2"/>
                </a:solidFill>
                <a:latin typeface="+mn-lt"/>
                <a:ea typeface="メイリオ" pitchFamily="50" charset="-128"/>
                <a:cs typeface="メイリオ" pitchFamily="50" charset="-128"/>
              </a:rPr>
              <a:t> </a:t>
            </a:r>
            <a:r>
              <a:rPr kumimoji="1" lang="en-US" altLang="ja-JP" sz="1100" dirty="0">
                <a:solidFill>
                  <a:schemeClr val="tx2"/>
                </a:solidFill>
                <a:latin typeface="+mn-lt"/>
                <a:ea typeface="メイリオ" pitchFamily="50" charset="-128"/>
                <a:cs typeface="メイリオ" pitchFamily="50" charset="-128"/>
              </a:rPr>
              <a:t>multiple databases look like  single database for application.</a:t>
            </a:r>
          </a:p>
        </p:txBody>
      </p:sp>
      <p:sp>
        <p:nvSpPr>
          <p:cNvPr id="136" name="フローチャート: 磁気ディスク 135">
            <a:extLst>
              <a:ext uri="{FF2B5EF4-FFF2-40B4-BE49-F238E27FC236}">
                <a16:creationId xmlns:a16="http://schemas.microsoft.com/office/drawing/2014/main" id="{5B1260DC-69E4-45E9-95CA-31D2E9156971}"/>
              </a:ext>
            </a:extLst>
          </p:cNvPr>
          <p:cNvSpPr/>
          <p:nvPr/>
        </p:nvSpPr>
        <p:spPr>
          <a:xfrm>
            <a:off x="7534590" y="4930803"/>
            <a:ext cx="1013858" cy="735650"/>
          </a:xfrm>
          <a:prstGeom prst="flowChartMagneticDisk">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37" name="テキスト ボックス 136">
            <a:extLst>
              <a:ext uri="{FF2B5EF4-FFF2-40B4-BE49-F238E27FC236}">
                <a16:creationId xmlns:a16="http://schemas.microsoft.com/office/drawing/2014/main" id="{FD491CA1-958F-4C7C-87BC-08694DFE8412}"/>
              </a:ext>
            </a:extLst>
          </p:cNvPr>
          <p:cNvSpPr txBox="1"/>
          <p:nvPr/>
        </p:nvSpPr>
        <p:spPr>
          <a:xfrm>
            <a:off x="7380384" y="5109589"/>
            <a:ext cx="1322270" cy="749308"/>
          </a:xfrm>
          <a:prstGeom prst="rect">
            <a:avLst/>
          </a:prstGeom>
          <a:noFill/>
        </p:spPr>
        <p:txBody>
          <a:bodyPr wrap="square" rtlCol="0">
            <a:spAutoFit/>
          </a:bodyPr>
          <a:lstStyle/>
          <a:p>
            <a:pPr algn="ctr"/>
            <a:r>
              <a:rPr kumimoji="1" lang="en-US" altLang="ja-JP" sz="1100" dirty="0">
                <a:solidFill>
                  <a:srgbClr val="FF0000"/>
                </a:solidFill>
                <a:latin typeface="+mn-lt"/>
                <a:ea typeface="メイリオ" pitchFamily="50" charset="-128"/>
                <a:cs typeface="メイリオ" pitchFamily="50" charset="-128"/>
              </a:rPr>
              <a:t>UDBD </a:t>
            </a:r>
          </a:p>
          <a:p>
            <a:pPr algn="ctr"/>
            <a:r>
              <a:rPr kumimoji="1" lang="en-US" altLang="ja-JP" sz="1100" dirty="0">
                <a:solidFill>
                  <a:srgbClr val="FF0000"/>
                </a:solidFill>
                <a:latin typeface="+mn-lt"/>
                <a:ea typeface="メイリオ" pitchFamily="50" charset="-128"/>
                <a:cs typeface="メイリオ" pitchFamily="50" charset="-128"/>
              </a:rPr>
              <a:t>(USER DB definition)</a:t>
            </a:r>
          </a:p>
          <a:p>
            <a:pPr algn="ctr"/>
            <a:endParaRPr kumimoji="1" lang="ja-JP" altLang="en-US" sz="969">
              <a:solidFill>
                <a:srgbClr val="FF0000"/>
              </a:solidFill>
              <a:latin typeface="+mn-lt"/>
              <a:ea typeface="メイリオ" pitchFamily="50" charset="-128"/>
              <a:cs typeface="メイリオ" pitchFamily="50" charset="-128"/>
            </a:endParaRPr>
          </a:p>
        </p:txBody>
      </p:sp>
      <p:sp>
        <p:nvSpPr>
          <p:cNvPr id="138" name="右矢印 47">
            <a:extLst>
              <a:ext uri="{FF2B5EF4-FFF2-40B4-BE49-F238E27FC236}">
                <a16:creationId xmlns:a16="http://schemas.microsoft.com/office/drawing/2014/main" id="{22596A47-A98C-48B8-BD6B-D3E5F7F8667B}"/>
              </a:ext>
            </a:extLst>
          </p:cNvPr>
          <p:cNvSpPr/>
          <p:nvPr/>
        </p:nvSpPr>
        <p:spPr>
          <a:xfrm>
            <a:off x="5381944" y="5391368"/>
            <a:ext cx="2126769" cy="124035"/>
          </a:xfrm>
          <a:prstGeom prst="rightArrow">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cxnSp>
        <p:nvCxnSpPr>
          <p:cNvPr id="140" name="直線コネクタ 139">
            <a:extLst>
              <a:ext uri="{FF2B5EF4-FFF2-40B4-BE49-F238E27FC236}">
                <a16:creationId xmlns:a16="http://schemas.microsoft.com/office/drawing/2014/main" id="{13325148-4BCA-456B-9D42-734BA985CC75}"/>
              </a:ext>
            </a:extLst>
          </p:cNvPr>
          <p:cNvCxnSpPr/>
          <p:nvPr/>
        </p:nvCxnSpPr>
        <p:spPr>
          <a:xfrm>
            <a:off x="2185786" y="4206499"/>
            <a:ext cx="1494531" cy="986877"/>
          </a:xfrm>
          <a:prstGeom prst="line">
            <a:avLst/>
          </a:prstGeom>
          <a:ln w="6350">
            <a:solidFill>
              <a:schemeClr val="tx2"/>
            </a:solidFill>
            <a:tailEnd type="none"/>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172346FA-083F-4D8B-B6B3-28E9B5C7D086}"/>
              </a:ext>
            </a:extLst>
          </p:cNvPr>
          <p:cNvCxnSpPr/>
          <p:nvPr/>
        </p:nvCxnSpPr>
        <p:spPr>
          <a:xfrm>
            <a:off x="2185787" y="5183300"/>
            <a:ext cx="1501236" cy="474494"/>
          </a:xfrm>
          <a:prstGeom prst="line">
            <a:avLst/>
          </a:prstGeom>
          <a:ln w="635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142" name="右矢印 26">
            <a:extLst>
              <a:ext uri="{FF2B5EF4-FFF2-40B4-BE49-F238E27FC236}">
                <a16:creationId xmlns:a16="http://schemas.microsoft.com/office/drawing/2014/main" id="{22296CE5-F154-4C3E-AC4B-204A8329C292}"/>
              </a:ext>
            </a:extLst>
          </p:cNvPr>
          <p:cNvSpPr/>
          <p:nvPr/>
        </p:nvSpPr>
        <p:spPr>
          <a:xfrm>
            <a:off x="2301940" y="4569406"/>
            <a:ext cx="2126769" cy="124035"/>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p>
        </p:txBody>
      </p:sp>
      <p:sp>
        <p:nvSpPr>
          <p:cNvPr id="143" name="テキスト ボックス 142">
            <a:extLst>
              <a:ext uri="{FF2B5EF4-FFF2-40B4-BE49-F238E27FC236}">
                <a16:creationId xmlns:a16="http://schemas.microsoft.com/office/drawing/2014/main" id="{3ED987DC-3797-4A58-A0D8-55D09C032C9E}"/>
              </a:ext>
            </a:extLst>
          </p:cNvPr>
          <p:cNvSpPr txBox="1"/>
          <p:nvPr/>
        </p:nvSpPr>
        <p:spPr>
          <a:xfrm>
            <a:off x="5764974" y="5179071"/>
            <a:ext cx="1292486" cy="261610"/>
          </a:xfrm>
          <a:prstGeom prst="rect">
            <a:avLst/>
          </a:prstGeom>
          <a:noFill/>
        </p:spPr>
        <p:txBody>
          <a:bodyPr wrap="square" rtlCol="0">
            <a:spAutoFit/>
          </a:bodyPr>
          <a:lstStyle/>
          <a:p>
            <a:pPr algn="ctr"/>
            <a:r>
              <a:rPr kumimoji="1" lang="en-US" altLang="ja-JP" sz="1100" dirty="0">
                <a:solidFill>
                  <a:schemeClr val="tx2"/>
                </a:solidFill>
                <a:latin typeface="+mn-lt"/>
                <a:ea typeface="メイリオ" pitchFamily="50" charset="-128"/>
                <a:cs typeface="メイリオ" pitchFamily="50" charset="-128"/>
              </a:rPr>
              <a:t>Generate API </a:t>
            </a:r>
            <a:endParaRPr kumimoji="1" lang="ja-JP" altLang="en-US" sz="1100">
              <a:solidFill>
                <a:schemeClr val="tx2"/>
              </a:solidFill>
              <a:latin typeface="+mn-lt"/>
              <a:ea typeface="メイリオ" pitchFamily="50" charset="-128"/>
              <a:cs typeface="メイリオ" pitchFamily="50" charset="-128"/>
            </a:endParaRPr>
          </a:p>
        </p:txBody>
      </p:sp>
    </p:spTree>
    <p:extLst>
      <p:ext uri="{BB962C8B-B14F-4D97-AF65-F5344CB8AC3E}">
        <p14:creationId xmlns:p14="http://schemas.microsoft.com/office/powerpoint/2010/main" val="788341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44324FC-CA29-403A-BF51-8294316385DB}"/>
              </a:ext>
            </a:extLst>
          </p:cNvPr>
          <p:cNvSpPr>
            <a:spLocks noGrp="1"/>
          </p:cNvSpPr>
          <p:nvPr>
            <p:ph type="title"/>
          </p:nvPr>
        </p:nvSpPr>
        <p:spPr>
          <a:xfrm>
            <a:off x="328613" y="292100"/>
            <a:ext cx="8686800" cy="387798"/>
          </a:xfrm>
        </p:spPr>
        <p:txBody>
          <a:bodyPr/>
          <a:lstStyle/>
          <a:p>
            <a:r>
              <a:rPr lang="en-US" altLang="ja-JP" dirty="0"/>
              <a:t> Use case of API generated  from source statement</a:t>
            </a:r>
            <a:endParaRPr kumimoji="1" lang="ja-JP" altLang="en-US"/>
          </a:p>
        </p:txBody>
      </p:sp>
      <p:sp>
        <p:nvSpPr>
          <p:cNvPr id="6" name="コンテンツ プレースホルダー 5">
            <a:extLst>
              <a:ext uri="{FF2B5EF4-FFF2-40B4-BE49-F238E27FC236}">
                <a16:creationId xmlns:a16="http://schemas.microsoft.com/office/drawing/2014/main" id="{8B4ACFB1-CC7A-493A-A019-F17B2E099923}"/>
              </a:ext>
            </a:extLst>
          </p:cNvPr>
          <p:cNvSpPr>
            <a:spLocks noGrp="1"/>
          </p:cNvSpPr>
          <p:nvPr>
            <p:ph idx="1"/>
          </p:nvPr>
        </p:nvSpPr>
        <p:spPr>
          <a:xfrm>
            <a:off x="312007" y="960147"/>
            <a:ext cx="8455025" cy="3656012"/>
          </a:xfrm>
        </p:spPr>
        <p:txBody>
          <a:bodyPr/>
          <a:lstStyle/>
          <a:p>
            <a:r>
              <a:rPr kumimoji="1" lang="en-US" altLang="ja-JP" sz="1200" dirty="0"/>
              <a:t>Example of relationship between IMS resource definition and API definition. (System running phase)</a:t>
            </a:r>
          </a:p>
        </p:txBody>
      </p:sp>
      <p:sp>
        <p:nvSpPr>
          <p:cNvPr id="3" name="スライド番号プレースホルダー 2">
            <a:extLst>
              <a:ext uri="{FF2B5EF4-FFF2-40B4-BE49-F238E27FC236}">
                <a16:creationId xmlns:a16="http://schemas.microsoft.com/office/drawing/2014/main" id="{F0DAED1B-141A-45B4-B8B1-8210C30EC385}"/>
              </a:ext>
            </a:extLst>
          </p:cNvPr>
          <p:cNvSpPr>
            <a:spLocks noGrp="1"/>
          </p:cNvSpPr>
          <p:nvPr>
            <p:ph type="sldNum" sz="quarter" idx="10"/>
          </p:nvPr>
        </p:nvSpPr>
        <p:spPr/>
        <p:txBody>
          <a:bodyPr/>
          <a:lstStyle/>
          <a:p>
            <a:pPr>
              <a:defRPr/>
            </a:pPr>
            <a:fld id="{93E3F716-B5D4-4F6B-89D9-C3B52A8618A7}" type="slidenum">
              <a:rPr lang="en-US" altLang="ja-JP" smtClean="0"/>
              <a:pPr>
                <a:defRPr/>
              </a:pPr>
              <a:t>3</a:t>
            </a:fld>
            <a:endParaRPr lang="en-US" altLang="ja-JP" dirty="0"/>
          </a:p>
        </p:txBody>
      </p:sp>
      <p:sp>
        <p:nvSpPr>
          <p:cNvPr id="47" name="角丸四角形 58">
            <a:extLst>
              <a:ext uri="{FF2B5EF4-FFF2-40B4-BE49-F238E27FC236}">
                <a16:creationId xmlns:a16="http://schemas.microsoft.com/office/drawing/2014/main" id="{22EAD1A8-37FC-47C4-BD7C-5996F3EE441F}"/>
              </a:ext>
            </a:extLst>
          </p:cNvPr>
          <p:cNvSpPr/>
          <p:nvPr/>
        </p:nvSpPr>
        <p:spPr>
          <a:xfrm>
            <a:off x="397686" y="1755446"/>
            <a:ext cx="1851948" cy="4470962"/>
          </a:xfrm>
          <a:prstGeom prst="roundRect">
            <a:avLst>
              <a:gd name="adj" fmla="val 5948"/>
            </a:avLst>
          </a:prstGeom>
          <a:noFill/>
          <a:ln>
            <a:solidFill>
              <a:srgbClr val="00B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48" name="角丸四角形 42">
            <a:extLst>
              <a:ext uri="{FF2B5EF4-FFF2-40B4-BE49-F238E27FC236}">
                <a16:creationId xmlns:a16="http://schemas.microsoft.com/office/drawing/2014/main" id="{389CFB63-4B6C-4A0F-BB7A-FE8655D7832A}"/>
              </a:ext>
            </a:extLst>
          </p:cNvPr>
          <p:cNvSpPr/>
          <p:nvPr/>
        </p:nvSpPr>
        <p:spPr>
          <a:xfrm>
            <a:off x="2586014" y="1755446"/>
            <a:ext cx="2038574" cy="4470962"/>
          </a:xfrm>
          <a:prstGeom prst="roundRect">
            <a:avLst>
              <a:gd name="adj" fmla="val 5948"/>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49" name="正方形/長方形 48">
            <a:extLst>
              <a:ext uri="{FF2B5EF4-FFF2-40B4-BE49-F238E27FC236}">
                <a16:creationId xmlns:a16="http://schemas.microsoft.com/office/drawing/2014/main" id="{83D182DA-C748-45CD-836E-6F3468815968}"/>
              </a:ext>
            </a:extLst>
          </p:cNvPr>
          <p:cNvSpPr/>
          <p:nvPr/>
        </p:nvSpPr>
        <p:spPr>
          <a:xfrm>
            <a:off x="2741263" y="2202155"/>
            <a:ext cx="1703610" cy="1691707"/>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50" name="角丸四角形 15">
            <a:extLst>
              <a:ext uri="{FF2B5EF4-FFF2-40B4-BE49-F238E27FC236}">
                <a16:creationId xmlns:a16="http://schemas.microsoft.com/office/drawing/2014/main" id="{271CF97A-F082-47CE-9358-9D4833A37237}"/>
              </a:ext>
            </a:extLst>
          </p:cNvPr>
          <p:cNvSpPr/>
          <p:nvPr/>
        </p:nvSpPr>
        <p:spPr>
          <a:xfrm>
            <a:off x="5112816" y="1755446"/>
            <a:ext cx="2119785" cy="4470962"/>
          </a:xfrm>
          <a:prstGeom prst="roundRect">
            <a:avLst>
              <a:gd name="adj" fmla="val 5948"/>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51" name="正方形/長方形 50">
            <a:extLst>
              <a:ext uri="{FF2B5EF4-FFF2-40B4-BE49-F238E27FC236}">
                <a16:creationId xmlns:a16="http://schemas.microsoft.com/office/drawing/2014/main" id="{4BFA88F9-5B97-44ED-A2C7-9CA0AE26B6E4}"/>
              </a:ext>
            </a:extLst>
          </p:cNvPr>
          <p:cNvSpPr/>
          <p:nvPr/>
        </p:nvSpPr>
        <p:spPr>
          <a:xfrm>
            <a:off x="5395553" y="2390766"/>
            <a:ext cx="1556480" cy="557838"/>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52" name="テキスト ボックス 51">
            <a:extLst>
              <a:ext uri="{FF2B5EF4-FFF2-40B4-BE49-F238E27FC236}">
                <a16:creationId xmlns:a16="http://schemas.microsoft.com/office/drawing/2014/main" id="{C25235C9-99E7-40E8-B8F3-03E6F9EC51D5}"/>
              </a:ext>
            </a:extLst>
          </p:cNvPr>
          <p:cNvSpPr txBox="1"/>
          <p:nvPr/>
        </p:nvSpPr>
        <p:spPr>
          <a:xfrm>
            <a:off x="5350144" y="2402108"/>
            <a:ext cx="1626195" cy="261610"/>
          </a:xfrm>
          <a:prstGeom prst="rect">
            <a:avLst/>
          </a:prstGeom>
          <a:noFill/>
        </p:spPr>
        <p:txBody>
          <a:bodyPr wrap="square" rtlCol="0">
            <a:spAutoFit/>
          </a:bodyPr>
          <a:lstStyle/>
          <a:p>
            <a:r>
              <a:rPr kumimoji="1" lang="en-US" altLang="ja-JP" sz="1100" dirty="0">
                <a:solidFill>
                  <a:srgbClr val="0070C0"/>
                </a:solidFill>
                <a:latin typeface="+mn-lt"/>
                <a:ea typeface="+mj-ea"/>
                <a:cs typeface="メイリオ" pitchFamily="50" charset="-128"/>
              </a:rPr>
              <a:t>Transaction control block</a:t>
            </a:r>
            <a:endParaRPr kumimoji="1" lang="ja-JP" altLang="en-US" sz="1100">
              <a:solidFill>
                <a:srgbClr val="0070C0"/>
              </a:solidFill>
              <a:latin typeface="+mn-lt"/>
              <a:ea typeface="+mj-ea"/>
              <a:cs typeface="メイリオ" pitchFamily="50" charset="-128"/>
            </a:endParaRPr>
          </a:p>
        </p:txBody>
      </p:sp>
      <p:sp>
        <p:nvSpPr>
          <p:cNvPr id="63" name="テキスト ボックス 62">
            <a:extLst>
              <a:ext uri="{FF2B5EF4-FFF2-40B4-BE49-F238E27FC236}">
                <a16:creationId xmlns:a16="http://schemas.microsoft.com/office/drawing/2014/main" id="{E3C3EECC-0166-4EE8-ADCA-3DAD6A11B817}"/>
              </a:ext>
            </a:extLst>
          </p:cNvPr>
          <p:cNvSpPr txBox="1"/>
          <p:nvPr/>
        </p:nvSpPr>
        <p:spPr>
          <a:xfrm>
            <a:off x="5151534" y="1805965"/>
            <a:ext cx="1227468" cy="262829"/>
          </a:xfrm>
          <a:prstGeom prst="rect">
            <a:avLst/>
          </a:prstGeom>
          <a:noFill/>
        </p:spPr>
        <p:txBody>
          <a:bodyPr wrap="square" rtlCol="0">
            <a:spAutoFit/>
          </a:bodyPr>
          <a:lstStyle/>
          <a:p>
            <a:r>
              <a:rPr kumimoji="1" lang="en-US" altLang="ja-JP" sz="1100" u="sng" dirty="0">
                <a:solidFill>
                  <a:schemeClr val="tx2"/>
                </a:solidFill>
                <a:latin typeface="+mn-lt"/>
                <a:ea typeface="+mj-ea"/>
                <a:cs typeface="メイリオ" pitchFamily="50" charset="-128"/>
              </a:rPr>
              <a:t>IMS</a:t>
            </a:r>
            <a:endParaRPr kumimoji="1" lang="ja-JP" altLang="en-US" sz="1100" u="sng">
              <a:solidFill>
                <a:schemeClr val="tx2"/>
              </a:solidFill>
              <a:latin typeface="+mn-lt"/>
              <a:ea typeface="+mj-ea"/>
              <a:cs typeface="メイリオ" pitchFamily="50" charset="-128"/>
            </a:endParaRPr>
          </a:p>
        </p:txBody>
      </p:sp>
      <p:sp>
        <p:nvSpPr>
          <p:cNvPr id="64" name="テキスト ボックス 63">
            <a:extLst>
              <a:ext uri="{FF2B5EF4-FFF2-40B4-BE49-F238E27FC236}">
                <a16:creationId xmlns:a16="http://schemas.microsoft.com/office/drawing/2014/main" id="{680B8177-B14E-4083-AE93-9BCCB7238FD1}"/>
              </a:ext>
            </a:extLst>
          </p:cNvPr>
          <p:cNvSpPr txBox="1"/>
          <p:nvPr/>
        </p:nvSpPr>
        <p:spPr>
          <a:xfrm>
            <a:off x="2703202" y="2200605"/>
            <a:ext cx="1703610" cy="261610"/>
          </a:xfrm>
          <a:prstGeom prst="rect">
            <a:avLst/>
          </a:prstGeom>
          <a:noFill/>
        </p:spPr>
        <p:txBody>
          <a:bodyPr wrap="square" rtlCol="0">
            <a:spAutoFit/>
          </a:bodyPr>
          <a:lstStyle/>
          <a:p>
            <a:r>
              <a:rPr lang="en-US" altLang="ja-JP" sz="1100" dirty="0">
                <a:solidFill>
                  <a:srgbClr val="FF0000"/>
                </a:solidFill>
                <a:latin typeface="+mn-lt"/>
                <a:ea typeface="+mj-ea"/>
                <a:cs typeface="メイリオ" pitchFamily="50" charset="-128"/>
              </a:rPr>
              <a:t>UPRDB</a:t>
            </a:r>
            <a:r>
              <a:rPr lang="ja-JP" altLang="en-US" sz="1100">
                <a:solidFill>
                  <a:srgbClr val="FF0000"/>
                </a:solidFill>
                <a:latin typeface="+mn-lt"/>
                <a:ea typeface="+mj-ea"/>
                <a:cs typeface="メイリオ" pitchFamily="50" charset="-128"/>
              </a:rPr>
              <a:t> </a:t>
            </a:r>
            <a:r>
              <a:rPr lang="en-US" altLang="ja-JP" sz="1100" dirty="0">
                <a:solidFill>
                  <a:srgbClr val="FF0000"/>
                </a:solidFill>
                <a:latin typeface="+mn-lt"/>
                <a:ea typeface="+mj-ea"/>
                <a:cs typeface="メイリオ" pitchFamily="50" charset="-128"/>
              </a:rPr>
              <a:t>(PART definition)</a:t>
            </a:r>
          </a:p>
        </p:txBody>
      </p:sp>
      <p:sp>
        <p:nvSpPr>
          <p:cNvPr id="65" name="テキスト ボックス 64">
            <a:extLst>
              <a:ext uri="{FF2B5EF4-FFF2-40B4-BE49-F238E27FC236}">
                <a16:creationId xmlns:a16="http://schemas.microsoft.com/office/drawing/2014/main" id="{9BBE4BA0-156D-4CE4-839C-B1CDD71737AC}"/>
              </a:ext>
            </a:extLst>
          </p:cNvPr>
          <p:cNvSpPr txBox="1"/>
          <p:nvPr/>
        </p:nvSpPr>
        <p:spPr>
          <a:xfrm>
            <a:off x="2586014" y="1805965"/>
            <a:ext cx="1227468" cy="262829"/>
          </a:xfrm>
          <a:prstGeom prst="rect">
            <a:avLst/>
          </a:prstGeom>
          <a:noFill/>
        </p:spPr>
        <p:txBody>
          <a:bodyPr wrap="square" rtlCol="0">
            <a:spAutoFit/>
          </a:bodyPr>
          <a:lstStyle/>
          <a:p>
            <a:r>
              <a:rPr kumimoji="1" lang="en-US" altLang="ja-JP" sz="1100" u="sng" dirty="0">
                <a:solidFill>
                  <a:schemeClr val="tx2"/>
                </a:solidFill>
                <a:latin typeface="+mn-lt"/>
                <a:ea typeface="+mj-ea"/>
                <a:cs typeface="メイリオ" pitchFamily="50" charset="-128"/>
              </a:rPr>
              <a:t>API</a:t>
            </a:r>
          </a:p>
        </p:txBody>
      </p:sp>
      <p:sp>
        <p:nvSpPr>
          <p:cNvPr id="66" name="テキスト ボックス 65">
            <a:extLst>
              <a:ext uri="{FF2B5EF4-FFF2-40B4-BE49-F238E27FC236}">
                <a16:creationId xmlns:a16="http://schemas.microsoft.com/office/drawing/2014/main" id="{14F5271A-3F89-4E3D-89DB-BC35D6A6E41F}"/>
              </a:ext>
            </a:extLst>
          </p:cNvPr>
          <p:cNvSpPr txBox="1"/>
          <p:nvPr/>
        </p:nvSpPr>
        <p:spPr>
          <a:xfrm>
            <a:off x="2834000" y="3544271"/>
            <a:ext cx="1370912" cy="241476"/>
          </a:xfrm>
          <a:prstGeom prst="rect">
            <a:avLst/>
          </a:prstGeom>
          <a:noFill/>
        </p:spPr>
        <p:txBody>
          <a:bodyPr wrap="square" rtlCol="0">
            <a:spAutoFit/>
          </a:bodyPr>
          <a:lstStyle/>
          <a:p>
            <a:r>
              <a:rPr lang="ja-JP" altLang="en-US" sz="969">
                <a:solidFill>
                  <a:srgbClr val="FF0000"/>
                </a:solidFill>
                <a:latin typeface="+mn-lt"/>
                <a:ea typeface="+mj-ea"/>
                <a:cs typeface="メイリオ" pitchFamily="50" charset="-128"/>
              </a:rPr>
              <a:t>　　；</a:t>
            </a:r>
            <a:endParaRPr lang="en-US" altLang="ja-JP" sz="969" dirty="0">
              <a:solidFill>
                <a:srgbClr val="FF0000"/>
              </a:solidFill>
              <a:latin typeface="+mn-lt"/>
              <a:ea typeface="+mj-ea"/>
              <a:cs typeface="メイリオ" pitchFamily="50" charset="-128"/>
            </a:endParaRPr>
          </a:p>
        </p:txBody>
      </p:sp>
      <p:sp>
        <p:nvSpPr>
          <p:cNvPr id="67" name="正方形/長方形 66">
            <a:extLst>
              <a:ext uri="{FF2B5EF4-FFF2-40B4-BE49-F238E27FC236}">
                <a16:creationId xmlns:a16="http://schemas.microsoft.com/office/drawing/2014/main" id="{76B4A71D-B568-4FD0-8829-448A34AB0309}"/>
              </a:ext>
            </a:extLst>
          </p:cNvPr>
          <p:cNvSpPr/>
          <p:nvPr/>
        </p:nvSpPr>
        <p:spPr>
          <a:xfrm>
            <a:off x="565288" y="2239758"/>
            <a:ext cx="1491413" cy="2187366"/>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68" name="テキスト ボックス 67">
            <a:extLst>
              <a:ext uri="{FF2B5EF4-FFF2-40B4-BE49-F238E27FC236}">
                <a16:creationId xmlns:a16="http://schemas.microsoft.com/office/drawing/2014/main" id="{4E9381B4-5729-482E-B350-455C6607FE1C}"/>
              </a:ext>
            </a:extLst>
          </p:cNvPr>
          <p:cNvSpPr txBox="1"/>
          <p:nvPr/>
        </p:nvSpPr>
        <p:spPr>
          <a:xfrm>
            <a:off x="534954" y="2220571"/>
            <a:ext cx="1315624" cy="261610"/>
          </a:xfrm>
          <a:prstGeom prst="rect">
            <a:avLst/>
          </a:prstGeom>
          <a:noFill/>
        </p:spPr>
        <p:txBody>
          <a:bodyPr wrap="square" rtlCol="0">
            <a:spAutoFit/>
          </a:bodyPr>
          <a:lstStyle/>
          <a:p>
            <a:r>
              <a:rPr lang="en-US" altLang="ja-JP" sz="1100" dirty="0">
                <a:solidFill>
                  <a:schemeClr val="tx2"/>
                </a:solidFill>
                <a:latin typeface="+mn-lt"/>
                <a:ea typeface="+mj-ea"/>
                <a:cs typeface="メイリオ" pitchFamily="50" charset="-128"/>
              </a:rPr>
              <a:t>PART A</a:t>
            </a:r>
          </a:p>
        </p:txBody>
      </p:sp>
      <p:sp>
        <p:nvSpPr>
          <p:cNvPr id="69" name="正方形/長方形 68">
            <a:extLst>
              <a:ext uri="{FF2B5EF4-FFF2-40B4-BE49-F238E27FC236}">
                <a16:creationId xmlns:a16="http://schemas.microsoft.com/office/drawing/2014/main" id="{F186C90E-0DD9-4AFE-AC97-03816D56A705}"/>
              </a:ext>
            </a:extLst>
          </p:cNvPr>
          <p:cNvSpPr/>
          <p:nvPr/>
        </p:nvSpPr>
        <p:spPr>
          <a:xfrm>
            <a:off x="671717" y="2536631"/>
            <a:ext cx="1282666" cy="758582"/>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1100">
              <a:solidFill>
                <a:schemeClr val="tx2"/>
              </a:solidFill>
              <a:ea typeface="+mj-ea"/>
            </a:endParaRPr>
          </a:p>
        </p:txBody>
      </p:sp>
      <p:sp>
        <p:nvSpPr>
          <p:cNvPr id="70" name="テキスト ボックス 69">
            <a:extLst>
              <a:ext uri="{FF2B5EF4-FFF2-40B4-BE49-F238E27FC236}">
                <a16:creationId xmlns:a16="http://schemas.microsoft.com/office/drawing/2014/main" id="{ECD8BC92-E24A-42FA-BB68-975B5B12A4D5}"/>
              </a:ext>
            </a:extLst>
          </p:cNvPr>
          <p:cNvSpPr txBox="1"/>
          <p:nvPr/>
        </p:nvSpPr>
        <p:spPr>
          <a:xfrm>
            <a:off x="745188" y="2599121"/>
            <a:ext cx="922587" cy="261610"/>
          </a:xfrm>
          <a:prstGeom prst="rect">
            <a:avLst/>
          </a:prstGeom>
          <a:noFill/>
        </p:spPr>
        <p:txBody>
          <a:bodyPr wrap="square" rtlCol="0">
            <a:spAutoFit/>
          </a:bodyPr>
          <a:lstStyle/>
          <a:p>
            <a:r>
              <a:rPr lang="en-US" altLang="ja-JP" sz="1100" dirty="0">
                <a:solidFill>
                  <a:schemeClr val="tx2"/>
                </a:solidFill>
                <a:latin typeface="+mn-lt"/>
                <a:ea typeface="+mj-ea"/>
                <a:cs typeface="メイリオ" pitchFamily="50" charset="-128"/>
              </a:rPr>
              <a:t>REGION A</a:t>
            </a:r>
          </a:p>
        </p:txBody>
      </p:sp>
      <p:sp>
        <p:nvSpPr>
          <p:cNvPr id="71" name="角丸四角形 9">
            <a:extLst>
              <a:ext uri="{FF2B5EF4-FFF2-40B4-BE49-F238E27FC236}">
                <a16:creationId xmlns:a16="http://schemas.microsoft.com/office/drawing/2014/main" id="{AD72B853-ACAF-412B-B0A3-EEFB4147C04C}"/>
              </a:ext>
            </a:extLst>
          </p:cNvPr>
          <p:cNvSpPr/>
          <p:nvPr/>
        </p:nvSpPr>
        <p:spPr>
          <a:xfrm>
            <a:off x="861016" y="2848992"/>
            <a:ext cx="933301" cy="348046"/>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1100">
              <a:solidFill>
                <a:schemeClr val="tx2"/>
              </a:solidFill>
              <a:ea typeface="+mj-ea"/>
            </a:endParaRPr>
          </a:p>
        </p:txBody>
      </p:sp>
      <p:sp>
        <p:nvSpPr>
          <p:cNvPr id="74" name="テキスト ボックス 73">
            <a:extLst>
              <a:ext uri="{FF2B5EF4-FFF2-40B4-BE49-F238E27FC236}">
                <a16:creationId xmlns:a16="http://schemas.microsoft.com/office/drawing/2014/main" id="{3C9A89F0-70DA-4DC3-A31B-464520542281}"/>
              </a:ext>
            </a:extLst>
          </p:cNvPr>
          <p:cNvSpPr txBox="1"/>
          <p:nvPr/>
        </p:nvSpPr>
        <p:spPr>
          <a:xfrm>
            <a:off x="916913" y="2887638"/>
            <a:ext cx="922587" cy="261610"/>
          </a:xfrm>
          <a:prstGeom prst="rect">
            <a:avLst/>
          </a:prstGeom>
          <a:noFill/>
        </p:spPr>
        <p:txBody>
          <a:bodyPr wrap="square" rtlCol="0">
            <a:spAutoFit/>
          </a:bodyPr>
          <a:lstStyle/>
          <a:p>
            <a:r>
              <a:rPr lang="en-US" altLang="ja-JP" sz="1100" dirty="0">
                <a:solidFill>
                  <a:schemeClr val="tx2"/>
                </a:solidFill>
                <a:latin typeface="+mn-lt"/>
                <a:ea typeface="+mj-ea"/>
                <a:cs typeface="メイリオ" pitchFamily="50" charset="-128"/>
              </a:rPr>
              <a:t>Application</a:t>
            </a:r>
          </a:p>
        </p:txBody>
      </p:sp>
      <p:sp>
        <p:nvSpPr>
          <p:cNvPr id="75" name="正方形/長方形 74">
            <a:extLst>
              <a:ext uri="{FF2B5EF4-FFF2-40B4-BE49-F238E27FC236}">
                <a16:creationId xmlns:a16="http://schemas.microsoft.com/office/drawing/2014/main" id="{47BCEE81-445C-4B08-9C35-92B9CF57D66A}"/>
              </a:ext>
            </a:extLst>
          </p:cNvPr>
          <p:cNvSpPr/>
          <p:nvPr/>
        </p:nvSpPr>
        <p:spPr>
          <a:xfrm>
            <a:off x="671717" y="3397739"/>
            <a:ext cx="1282666" cy="758582"/>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1100">
              <a:solidFill>
                <a:schemeClr val="tx2"/>
              </a:solidFill>
              <a:ea typeface="+mj-ea"/>
            </a:endParaRPr>
          </a:p>
        </p:txBody>
      </p:sp>
      <p:sp>
        <p:nvSpPr>
          <p:cNvPr id="76" name="テキスト ボックス 75">
            <a:extLst>
              <a:ext uri="{FF2B5EF4-FFF2-40B4-BE49-F238E27FC236}">
                <a16:creationId xmlns:a16="http://schemas.microsoft.com/office/drawing/2014/main" id="{F5A185A3-12EC-4B72-9459-3E29B559C20C}"/>
              </a:ext>
            </a:extLst>
          </p:cNvPr>
          <p:cNvSpPr txBox="1"/>
          <p:nvPr/>
        </p:nvSpPr>
        <p:spPr>
          <a:xfrm>
            <a:off x="745188" y="3461608"/>
            <a:ext cx="922587" cy="261610"/>
          </a:xfrm>
          <a:prstGeom prst="rect">
            <a:avLst/>
          </a:prstGeom>
          <a:noFill/>
        </p:spPr>
        <p:txBody>
          <a:bodyPr wrap="square" rtlCol="0">
            <a:spAutoFit/>
          </a:bodyPr>
          <a:lstStyle/>
          <a:p>
            <a:r>
              <a:rPr lang="en-US" altLang="ja-JP" sz="1100" dirty="0">
                <a:solidFill>
                  <a:schemeClr val="tx2"/>
                </a:solidFill>
                <a:latin typeface="+mn-lt"/>
                <a:ea typeface="+mj-ea"/>
                <a:cs typeface="メイリオ" pitchFamily="50" charset="-128"/>
              </a:rPr>
              <a:t>REGION B</a:t>
            </a:r>
          </a:p>
        </p:txBody>
      </p:sp>
      <p:sp>
        <p:nvSpPr>
          <p:cNvPr id="77" name="角丸四角形 69">
            <a:extLst>
              <a:ext uri="{FF2B5EF4-FFF2-40B4-BE49-F238E27FC236}">
                <a16:creationId xmlns:a16="http://schemas.microsoft.com/office/drawing/2014/main" id="{617A3CAC-EF00-486D-833F-349134FA53C7}"/>
              </a:ext>
            </a:extLst>
          </p:cNvPr>
          <p:cNvSpPr/>
          <p:nvPr/>
        </p:nvSpPr>
        <p:spPr>
          <a:xfrm>
            <a:off x="861016" y="3710099"/>
            <a:ext cx="933301" cy="348046"/>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1100">
              <a:solidFill>
                <a:schemeClr val="tx2"/>
              </a:solidFill>
              <a:ea typeface="+mj-ea"/>
            </a:endParaRPr>
          </a:p>
        </p:txBody>
      </p:sp>
      <p:sp>
        <p:nvSpPr>
          <p:cNvPr id="78" name="テキスト ボックス 77">
            <a:extLst>
              <a:ext uri="{FF2B5EF4-FFF2-40B4-BE49-F238E27FC236}">
                <a16:creationId xmlns:a16="http://schemas.microsoft.com/office/drawing/2014/main" id="{44E42C94-360D-4FEE-AC97-990FDCF08C21}"/>
              </a:ext>
            </a:extLst>
          </p:cNvPr>
          <p:cNvSpPr txBox="1"/>
          <p:nvPr/>
        </p:nvSpPr>
        <p:spPr>
          <a:xfrm>
            <a:off x="899972" y="3759774"/>
            <a:ext cx="870386" cy="261610"/>
          </a:xfrm>
          <a:prstGeom prst="rect">
            <a:avLst/>
          </a:prstGeom>
          <a:noFill/>
        </p:spPr>
        <p:txBody>
          <a:bodyPr wrap="square" rtlCol="0">
            <a:spAutoFit/>
          </a:bodyPr>
          <a:lstStyle/>
          <a:p>
            <a:r>
              <a:rPr lang="en-US" altLang="ja-JP" sz="1100" dirty="0">
                <a:solidFill>
                  <a:schemeClr val="tx2"/>
                </a:solidFill>
                <a:latin typeface="+mn-lt"/>
                <a:cs typeface="メイリオ" pitchFamily="50" charset="-128"/>
              </a:rPr>
              <a:t>Application</a:t>
            </a:r>
          </a:p>
        </p:txBody>
      </p:sp>
      <p:sp>
        <p:nvSpPr>
          <p:cNvPr id="79" name="テキスト ボックス 78">
            <a:extLst>
              <a:ext uri="{FF2B5EF4-FFF2-40B4-BE49-F238E27FC236}">
                <a16:creationId xmlns:a16="http://schemas.microsoft.com/office/drawing/2014/main" id="{6AB0718A-9E8C-4EA8-ADF9-3977C8020493}"/>
              </a:ext>
            </a:extLst>
          </p:cNvPr>
          <p:cNvSpPr txBox="1"/>
          <p:nvPr/>
        </p:nvSpPr>
        <p:spPr>
          <a:xfrm>
            <a:off x="731637" y="4192740"/>
            <a:ext cx="1370912" cy="241476"/>
          </a:xfrm>
          <a:prstGeom prst="rect">
            <a:avLst/>
          </a:prstGeom>
          <a:noFill/>
        </p:spPr>
        <p:txBody>
          <a:bodyPr wrap="square" rtlCol="0">
            <a:spAutoFit/>
          </a:bodyPr>
          <a:lstStyle/>
          <a:p>
            <a:r>
              <a:rPr lang="ja-JP" altLang="en-US" sz="969">
                <a:latin typeface="+mn-lt"/>
                <a:ea typeface="+mj-ea"/>
                <a:cs typeface="メイリオ" pitchFamily="50" charset="-128"/>
              </a:rPr>
              <a:t>　　；</a:t>
            </a:r>
            <a:endParaRPr lang="en-US" altLang="ja-JP" sz="969" dirty="0">
              <a:latin typeface="+mn-lt"/>
              <a:ea typeface="+mj-ea"/>
              <a:cs typeface="メイリオ" pitchFamily="50" charset="-128"/>
            </a:endParaRPr>
          </a:p>
        </p:txBody>
      </p:sp>
      <p:sp>
        <p:nvSpPr>
          <p:cNvPr id="80" name="テキスト ボックス 79">
            <a:extLst>
              <a:ext uri="{FF2B5EF4-FFF2-40B4-BE49-F238E27FC236}">
                <a16:creationId xmlns:a16="http://schemas.microsoft.com/office/drawing/2014/main" id="{9FD5D8F1-B2A2-4E83-8365-CF6D699437A0}"/>
              </a:ext>
            </a:extLst>
          </p:cNvPr>
          <p:cNvSpPr txBox="1"/>
          <p:nvPr/>
        </p:nvSpPr>
        <p:spPr>
          <a:xfrm>
            <a:off x="5525073" y="3719592"/>
            <a:ext cx="1370912" cy="241476"/>
          </a:xfrm>
          <a:prstGeom prst="rect">
            <a:avLst/>
          </a:prstGeom>
          <a:noFill/>
        </p:spPr>
        <p:txBody>
          <a:bodyPr wrap="square" rtlCol="0">
            <a:spAutoFit/>
          </a:bodyPr>
          <a:lstStyle/>
          <a:p>
            <a:r>
              <a:rPr lang="ja-JP" altLang="en-US" sz="969">
                <a:solidFill>
                  <a:srgbClr val="0070C0"/>
                </a:solidFill>
                <a:latin typeface="+mn-lt"/>
                <a:ea typeface="+mj-ea"/>
                <a:cs typeface="メイリオ" pitchFamily="50" charset="-128"/>
              </a:rPr>
              <a:t>　　；</a:t>
            </a:r>
            <a:endParaRPr lang="en-US" altLang="ja-JP" sz="969" dirty="0">
              <a:solidFill>
                <a:srgbClr val="0070C0"/>
              </a:solidFill>
              <a:latin typeface="+mn-lt"/>
              <a:ea typeface="+mj-ea"/>
              <a:cs typeface="メイリオ" pitchFamily="50" charset="-128"/>
            </a:endParaRPr>
          </a:p>
        </p:txBody>
      </p:sp>
      <p:sp>
        <p:nvSpPr>
          <p:cNvPr id="81" name="左矢印 10">
            <a:extLst>
              <a:ext uri="{FF2B5EF4-FFF2-40B4-BE49-F238E27FC236}">
                <a16:creationId xmlns:a16="http://schemas.microsoft.com/office/drawing/2014/main" id="{C5DF6D92-C54C-4EC9-A17F-BB1C3BD6FB52}"/>
              </a:ext>
            </a:extLst>
          </p:cNvPr>
          <p:cNvSpPr/>
          <p:nvPr/>
        </p:nvSpPr>
        <p:spPr>
          <a:xfrm>
            <a:off x="2024021" y="2878322"/>
            <a:ext cx="790713" cy="241767"/>
          </a:xfrm>
          <a:prstGeom prst="left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82" name="テキスト ボックス 81">
            <a:extLst>
              <a:ext uri="{FF2B5EF4-FFF2-40B4-BE49-F238E27FC236}">
                <a16:creationId xmlns:a16="http://schemas.microsoft.com/office/drawing/2014/main" id="{0AE10057-908E-4440-9B48-5F46D5AA3F89}"/>
              </a:ext>
            </a:extLst>
          </p:cNvPr>
          <p:cNvSpPr txBox="1"/>
          <p:nvPr/>
        </p:nvSpPr>
        <p:spPr>
          <a:xfrm>
            <a:off x="7126976" y="2564517"/>
            <a:ext cx="1840210" cy="1040472"/>
          </a:xfrm>
          <a:prstGeom prst="horizontalScroll">
            <a:avLst>
              <a:gd name="adj" fmla="val 4548"/>
            </a:avLst>
          </a:prstGeom>
        </p:spPr>
        <p:style>
          <a:lnRef idx="2">
            <a:schemeClr val="accent6"/>
          </a:lnRef>
          <a:fillRef idx="1">
            <a:schemeClr val="lt1"/>
          </a:fillRef>
          <a:effectRef idx="0">
            <a:schemeClr val="accent6"/>
          </a:effectRef>
          <a:fontRef idx="minor">
            <a:schemeClr val="dk1"/>
          </a:fontRef>
        </p:style>
        <p:txBody>
          <a:bodyPr wrap="square" rtlCol="0" anchor="ctr">
            <a:noAutofit/>
          </a:bodyPr>
          <a:lstStyle/>
          <a:p>
            <a:r>
              <a:rPr lang="en-US" altLang="ja-JP" sz="1100" dirty="0">
                <a:solidFill>
                  <a:schemeClr val="tx2"/>
                </a:solidFill>
                <a:ea typeface="+mj-ea"/>
                <a:cs typeface="メイリオ" pitchFamily="50" charset="-128"/>
              </a:rPr>
              <a:t>User define multiple application as single PART and API’s UPRDB associate PART and IMS control block.</a:t>
            </a:r>
          </a:p>
        </p:txBody>
      </p:sp>
      <p:sp>
        <p:nvSpPr>
          <p:cNvPr id="83" name="テキスト ボックス 82">
            <a:extLst>
              <a:ext uri="{FF2B5EF4-FFF2-40B4-BE49-F238E27FC236}">
                <a16:creationId xmlns:a16="http://schemas.microsoft.com/office/drawing/2014/main" id="{241C4FFB-5D6D-48FF-BCAC-78E2E89E25AF}"/>
              </a:ext>
            </a:extLst>
          </p:cNvPr>
          <p:cNvSpPr txBox="1"/>
          <p:nvPr/>
        </p:nvSpPr>
        <p:spPr>
          <a:xfrm>
            <a:off x="390963" y="1805965"/>
            <a:ext cx="1575933" cy="261610"/>
          </a:xfrm>
          <a:prstGeom prst="rect">
            <a:avLst/>
          </a:prstGeom>
          <a:noFill/>
        </p:spPr>
        <p:txBody>
          <a:bodyPr wrap="square" rtlCol="0">
            <a:spAutoFit/>
          </a:bodyPr>
          <a:lstStyle/>
          <a:p>
            <a:r>
              <a:rPr lang="en-US" altLang="ja-JP" sz="1100" u="sng" dirty="0">
                <a:solidFill>
                  <a:schemeClr val="tx2"/>
                </a:solidFill>
                <a:latin typeface="+mn-lt"/>
                <a:ea typeface="+mj-ea"/>
                <a:cs typeface="メイリオ" pitchFamily="50" charset="-128"/>
              </a:rPr>
              <a:t>Application</a:t>
            </a:r>
          </a:p>
        </p:txBody>
      </p:sp>
      <p:sp>
        <p:nvSpPr>
          <p:cNvPr id="84" name="フローチャート: 磁気ディスク 83">
            <a:extLst>
              <a:ext uri="{FF2B5EF4-FFF2-40B4-BE49-F238E27FC236}">
                <a16:creationId xmlns:a16="http://schemas.microsoft.com/office/drawing/2014/main" id="{500DCE69-9584-4211-908F-CD7120940448}"/>
              </a:ext>
            </a:extLst>
          </p:cNvPr>
          <p:cNvSpPr/>
          <p:nvPr/>
        </p:nvSpPr>
        <p:spPr>
          <a:xfrm>
            <a:off x="631699" y="4840288"/>
            <a:ext cx="1094459" cy="721126"/>
          </a:xfrm>
          <a:prstGeom prst="flowChartMagneticDisk">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85" name="テキスト ボックス 84">
            <a:extLst>
              <a:ext uri="{FF2B5EF4-FFF2-40B4-BE49-F238E27FC236}">
                <a16:creationId xmlns:a16="http://schemas.microsoft.com/office/drawing/2014/main" id="{CAFBD058-839D-4434-92A8-6FAB7FE90A0A}"/>
              </a:ext>
            </a:extLst>
          </p:cNvPr>
          <p:cNvSpPr txBox="1"/>
          <p:nvPr/>
        </p:nvSpPr>
        <p:spPr>
          <a:xfrm>
            <a:off x="757934" y="5075950"/>
            <a:ext cx="841988" cy="430887"/>
          </a:xfrm>
          <a:prstGeom prst="rect">
            <a:avLst/>
          </a:prstGeom>
          <a:noFill/>
        </p:spPr>
        <p:txBody>
          <a:bodyPr wrap="square" rtlCol="0">
            <a:spAutoFit/>
          </a:bodyPr>
          <a:lstStyle/>
          <a:p>
            <a:pPr algn="ctr"/>
            <a:r>
              <a:rPr lang="en-US" altLang="ja-JP" sz="1100" dirty="0">
                <a:solidFill>
                  <a:schemeClr val="tx2"/>
                </a:solidFill>
                <a:latin typeface="+mn-lt"/>
                <a:ea typeface="+mj-ea"/>
                <a:cs typeface="メイリオ" pitchFamily="50" charset="-128"/>
              </a:rPr>
              <a:t>Application </a:t>
            </a:r>
          </a:p>
          <a:p>
            <a:pPr algn="ctr"/>
            <a:r>
              <a:rPr lang="en-US" altLang="ja-JP" sz="1100" dirty="0">
                <a:solidFill>
                  <a:schemeClr val="tx2"/>
                </a:solidFill>
                <a:latin typeface="+mn-lt"/>
                <a:ea typeface="+mj-ea"/>
                <a:cs typeface="メイリオ" pitchFamily="50" charset="-128"/>
              </a:rPr>
              <a:t>Database</a:t>
            </a:r>
          </a:p>
        </p:txBody>
      </p:sp>
      <p:sp>
        <p:nvSpPr>
          <p:cNvPr id="86" name="正方形/長方形 85">
            <a:extLst>
              <a:ext uri="{FF2B5EF4-FFF2-40B4-BE49-F238E27FC236}">
                <a16:creationId xmlns:a16="http://schemas.microsoft.com/office/drawing/2014/main" id="{39AA0F0B-2F5B-45F5-9786-51FB1649129D}"/>
              </a:ext>
            </a:extLst>
          </p:cNvPr>
          <p:cNvSpPr/>
          <p:nvPr/>
        </p:nvSpPr>
        <p:spPr>
          <a:xfrm>
            <a:off x="5395553" y="3101640"/>
            <a:ext cx="1556480" cy="557838"/>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87" name="テキスト ボックス 86">
            <a:extLst>
              <a:ext uri="{FF2B5EF4-FFF2-40B4-BE49-F238E27FC236}">
                <a16:creationId xmlns:a16="http://schemas.microsoft.com/office/drawing/2014/main" id="{93494DBC-606C-4873-B386-15E4739A0A9E}"/>
              </a:ext>
            </a:extLst>
          </p:cNvPr>
          <p:cNvSpPr txBox="1"/>
          <p:nvPr/>
        </p:nvSpPr>
        <p:spPr>
          <a:xfrm>
            <a:off x="5340592" y="3091486"/>
            <a:ext cx="1645300" cy="261610"/>
          </a:xfrm>
          <a:prstGeom prst="rect">
            <a:avLst/>
          </a:prstGeom>
          <a:noFill/>
        </p:spPr>
        <p:txBody>
          <a:bodyPr wrap="square" rtlCol="0">
            <a:spAutoFit/>
          </a:bodyPr>
          <a:lstStyle/>
          <a:p>
            <a:r>
              <a:rPr kumimoji="1" lang="en-US" altLang="ja-JP" sz="1100" dirty="0">
                <a:solidFill>
                  <a:srgbClr val="0070C0"/>
                </a:solidFill>
                <a:latin typeface="+mn-lt"/>
                <a:ea typeface="+mj-ea"/>
                <a:cs typeface="メイリオ" pitchFamily="50" charset="-128"/>
              </a:rPr>
              <a:t>IMS parameter </a:t>
            </a:r>
          </a:p>
        </p:txBody>
      </p:sp>
      <p:sp>
        <p:nvSpPr>
          <p:cNvPr id="88" name="正方形/長方形 87">
            <a:extLst>
              <a:ext uri="{FF2B5EF4-FFF2-40B4-BE49-F238E27FC236}">
                <a16:creationId xmlns:a16="http://schemas.microsoft.com/office/drawing/2014/main" id="{D1DC6FD3-E849-4C35-BFE7-70E27CD24F14}"/>
              </a:ext>
            </a:extLst>
          </p:cNvPr>
          <p:cNvSpPr/>
          <p:nvPr/>
        </p:nvSpPr>
        <p:spPr>
          <a:xfrm>
            <a:off x="2741263" y="4131410"/>
            <a:ext cx="1703610" cy="192463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89" name="テキスト ボックス 88">
            <a:extLst>
              <a:ext uri="{FF2B5EF4-FFF2-40B4-BE49-F238E27FC236}">
                <a16:creationId xmlns:a16="http://schemas.microsoft.com/office/drawing/2014/main" id="{9E521D21-13B1-41AC-BC93-4CE28C77487A}"/>
              </a:ext>
            </a:extLst>
          </p:cNvPr>
          <p:cNvSpPr txBox="1"/>
          <p:nvPr/>
        </p:nvSpPr>
        <p:spPr>
          <a:xfrm>
            <a:off x="2703202" y="4121327"/>
            <a:ext cx="1868798" cy="261610"/>
          </a:xfrm>
          <a:prstGeom prst="rect">
            <a:avLst/>
          </a:prstGeom>
          <a:noFill/>
        </p:spPr>
        <p:txBody>
          <a:bodyPr wrap="square" rtlCol="0">
            <a:spAutoFit/>
          </a:bodyPr>
          <a:lstStyle/>
          <a:p>
            <a:r>
              <a:rPr lang="en-US" altLang="ja-JP" sz="1100" dirty="0">
                <a:solidFill>
                  <a:srgbClr val="FF0000"/>
                </a:solidFill>
                <a:latin typeface="+mn-lt"/>
                <a:ea typeface="+mj-ea"/>
                <a:cs typeface="メイリオ" pitchFamily="50" charset="-128"/>
              </a:rPr>
              <a:t>UDBD </a:t>
            </a:r>
            <a:r>
              <a:rPr lang="en-US" altLang="ja-JP" sz="1100" dirty="0">
                <a:solidFill>
                  <a:srgbClr val="FF0000"/>
                </a:solidFill>
                <a:latin typeface="+mn-lt"/>
                <a:cs typeface="メイリオ" pitchFamily="50" charset="-128"/>
              </a:rPr>
              <a:t>(USER DB definition)</a:t>
            </a:r>
            <a:endParaRPr lang="en-US" altLang="ja-JP" sz="1100" dirty="0">
              <a:solidFill>
                <a:srgbClr val="FF0000"/>
              </a:solidFill>
              <a:latin typeface="+mn-lt"/>
              <a:ea typeface="+mj-ea"/>
              <a:cs typeface="メイリオ" pitchFamily="50" charset="-128"/>
            </a:endParaRPr>
          </a:p>
        </p:txBody>
      </p:sp>
      <p:sp>
        <p:nvSpPr>
          <p:cNvPr id="90" name="正方形/長方形 89">
            <a:extLst>
              <a:ext uri="{FF2B5EF4-FFF2-40B4-BE49-F238E27FC236}">
                <a16:creationId xmlns:a16="http://schemas.microsoft.com/office/drawing/2014/main" id="{FBC90108-BFB2-4D5E-9CE4-A93306F1E539}"/>
              </a:ext>
            </a:extLst>
          </p:cNvPr>
          <p:cNvSpPr/>
          <p:nvPr/>
        </p:nvSpPr>
        <p:spPr>
          <a:xfrm>
            <a:off x="2845710" y="4450276"/>
            <a:ext cx="1441172" cy="587436"/>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93" name="テキスト ボックス 92">
            <a:extLst>
              <a:ext uri="{FF2B5EF4-FFF2-40B4-BE49-F238E27FC236}">
                <a16:creationId xmlns:a16="http://schemas.microsoft.com/office/drawing/2014/main" id="{F2AC1B5C-BC6E-4104-AB28-A5B0ED2C4F5D}"/>
              </a:ext>
            </a:extLst>
          </p:cNvPr>
          <p:cNvSpPr txBox="1"/>
          <p:nvPr/>
        </p:nvSpPr>
        <p:spPr>
          <a:xfrm>
            <a:off x="2834000" y="4489534"/>
            <a:ext cx="1441172" cy="553998"/>
          </a:xfrm>
          <a:prstGeom prst="rect">
            <a:avLst/>
          </a:prstGeom>
          <a:noFill/>
        </p:spPr>
        <p:txBody>
          <a:bodyPr wrap="square" rtlCol="0">
            <a:spAutoFit/>
          </a:bodyPr>
          <a:lstStyle/>
          <a:p>
            <a:r>
              <a:rPr lang="en-US" altLang="ja-JP" sz="1000" dirty="0">
                <a:solidFill>
                  <a:srgbClr val="FF0000"/>
                </a:solidFill>
                <a:latin typeface="+mn-lt"/>
                <a:ea typeface="+mj-ea"/>
                <a:cs typeface="メイリオ" pitchFamily="50" charset="-128"/>
              </a:rPr>
              <a:t>UFCB#1</a:t>
            </a:r>
          </a:p>
          <a:p>
            <a:r>
              <a:rPr lang="ja-JP" altLang="en-US" sz="1000">
                <a:solidFill>
                  <a:srgbClr val="FF0000"/>
                </a:solidFill>
                <a:latin typeface="+mn-lt"/>
                <a:ea typeface="+mj-ea"/>
                <a:cs typeface="メイリオ" pitchFamily="50" charset="-128"/>
              </a:rPr>
              <a:t>↑</a:t>
            </a:r>
            <a:r>
              <a:rPr lang="en-US" altLang="ja-JP" sz="1000" dirty="0">
                <a:solidFill>
                  <a:srgbClr val="FF0000"/>
                </a:solidFill>
                <a:latin typeface="+mn-lt"/>
                <a:ea typeface="+mj-ea"/>
                <a:cs typeface="メイリオ" pitchFamily="50" charset="-128"/>
              </a:rPr>
              <a:t>IMS DATABASE INFO</a:t>
            </a:r>
          </a:p>
          <a:p>
            <a:r>
              <a:rPr lang="ja-JP" altLang="en-US" sz="1000">
                <a:solidFill>
                  <a:srgbClr val="FF0000"/>
                </a:solidFill>
                <a:latin typeface="+mn-lt"/>
                <a:ea typeface="+mj-ea"/>
                <a:cs typeface="メイリオ" pitchFamily="50" charset="-128"/>
              </a:rPr>
              <a:t>　　；</a:t>
            </a:r>
            <a:endParaRPr lang="en-US" altLang="ja-JP" sz="1000" dirty="0">
              <a:solidFill>
                <a:srgbClr val="FF0000"/>
              </a:solidFill>
              <a:latin typeface="+mn-lt"/>
              <a:ea typeface="+mj-ea"/>
              <a:cs typeface="メイリオ" pitchFamily="50" charset="-128"/>
            </a:endParaRPr>
          </a:p>
        </p:txBody>
      </p:sp>
      <p:sp>
        <p:nvSpPr>
          <p:cNvPr id="94" name="テキスト ボックス 93">
            <a:extLst>
              <a:ext uri="{FF2B5EF4-FFF2-40B4-BE49-F238E27FC236}">
                <a16:creationId xmlns:a16="http://schemas.microsoft.com/office/drawing/2014/main" id="{892C6FBE-39AC-4A24-9FC0-DC0CF0DA97E8}"/>
              </a:ext>
            </a:extLst>
          </p:cNvPr>
          <p:cNvSpPr txBox="1"/>
          <p:nvPr/>
        </p:nvSpPr>
        <p:spPr>
          <a:xfrm>
            <a:off x="2834000" y="5757943"/>
            <a:ext cx="1370912" cy="241476"/>
          </a:xfrm>
          <a:prstGeom prst="rect">
            <a:avLst/>
          </a:prstGeom>
          <a:noFill/>
        </p:spPr>
        <p:txBody>
          <a:bodyPr wrap="square" rtlCol="0">
            <a:spAutoFit/>
          </a:bodyPr>
          <a:lstStyle/>
          <a:p>
            <a:r>
              <a:rPr lang="ja-JP" altLang="en-US" sz="969">
                <a:solidFill>
                  <a:srgbClr val="FF0000"/>
                </a:solidFill>
                <a:latin typeface="+mn-lt"/>
                <a:ea typeface="+mj-ea"/>
                <a:cs typeface="メイリオ" pitchFamily="50" charset="-128"/>
              </a:rPr>
              <a:t>　　；</a:t>
            </a:r>
            <a:endParaRPr lang="en-US" altLang="ja-JP" sz="969" dirty="0">
              <a:solidFill>
                <a:srgbClr val="FF0000"/>
              </a:solidFill>
              <a:latin typeface="+mn-lt"/>
              <a:ea typeface="+mj-ea"/>
              <a:cs typeface="メイリオ" pitchFamily="50" charset="-128"/>
            </a:endParaRPr>
          </a:p>
        </p:txBody>
      </p:sp>
      <p:sp>
        <p:nvSpPr>
          <p:cNvPr id="95" name="正方形/長方形 94">
            <a:extLst>
              <a:ext uri="{FF2B5EF4-FFF2-40B4-BE49-F238E27FC236}">
                <a16:creationId xmlns:a16="http://schemas.microsoft.com/office/drawing/2014/main" id="{448FE906-C284-4E3F-B0D4-027407343056}"/>
              </a:ext>
            </a:extLst>
          </p:cNvPr>
          <p:cNvSpPr/>
          <p:nvPr/>
        </p:nvSpPr>
        <p:spPr>
          <a:xfrm>
            <a:off x="2845710" y="5087002"/>
            <a:ext cx="1441172" cy="587436"/>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98" name="テキスト ボックス 97">
            <a:extLst>
              <a:ext uri="{FF2B5EF4-FFF2-40B4-BE49-F238E27FC236}">
                <a16:creationId xmlns:a16="http://schemas.microsoft.com/office/drawing/2014/main" id="{AE37AD1B-4746-4703-9084-ED69438F2DAD}"/>
              </a:ext>
            </a:extLst>
          </p:cNvPr>
          <p:cNvSpPr txBox="1"/>
          <p:nvPr/>
        </p:nvSpPr>
        <p:spPr>
          <a:xfrm>
            <a:off x="2834000" y="5126260"/>
            <a:ext cx="1441172" cy="553998"/>
          </a:xfrm>
          <a:prstGeom prst="rect">
            <a:avLst/>
          </a:prstGeom>
          <a:noFill/>
        </p:spPr>
        <p:txBody>
          <a:bodyPr wrap="square" rtlCol="0">
            <a:spAutoFit/>
          </a:bodyPr>
          <a:lstStyle/>
          <a:p>
            <a:r>
              <a:rPr lang="en-US" altLang="ja-JP" sz="1000" dirty="0">
                <a:solidFill>
                  <a:srgbClr val="FF0000"/>
                </a:solidFill>
                <a:latin typeface="+mn-lt"/>
                <a:ea typeface="+mj-ea"/>
                <a:cs typeface="メイリオ" pitchFamily="50" charset="-128"/>
              </a:rPr>
              <a:t>UFCB#2</a:t>
            </a:r>
          </a:p>
          <a:p>
            <a:r>
              <a:rPr lang="ja-JP" altLang="en-US" sz="1000">
                <a:solidFill>
                  <a:srgbClr val="FF0000"/>
                </a:solidFill>
                <a:latin typeface="+mn-lt"/>
                <a:ea typeface="+mj-ea"/>
                <a:cs typeface="メイリオ" pitchFamily="50" charset="-128"/>
              </a:rPr>
              <a:t>↑</a:t>
            </a:r>
            <a:r>
              <a:rPr lang="en-US" altLang="ja-JP" sz="1000" dirty="0">
                <a:solidFill>
                  <a:srgbClr val="FF0000"/>
                </a:solidFill>
                <a:latin typeface="+mn-lt"/>
                <a:ea typeface="+mj-ea"/>
                <a:cs typeface="メイリオ" pitchFamily="50" charset="-128"/>
              </a:rPr>
              <a:t> IMS DATABASE INFO</a:t>
            </a:r>
          </a:p>
          <a:p>
            <a:r>
              <a:rPr lang="ja-JP" altLang="en-US" sz="1000">
                <a:solidFill>
                  <a:srgbClr val="FF0000"/>
                </a:solidFill>
                <a:latin typeface="+mn-lt"/>
                <a:ea typeface="+mj-ea"/>
                <a:cs typeface="メイリオ" pitchFamily="50" charset="-128"/>
              </a:rPr>
              <a:t>　　；</a:t>
            </a:r>
            <a:endParaRPr lang="en-US" altLang="ja-JP" sz="1000" dirty="0">
              <a:solidFill>
                <a:srgbClr val="FF0000"/>
              </a:solidFill>
              <a:latin typeface="+mn-lt"/>
              <a:ea typeface="+mj-ea"/>
              <a:cs typeface="メイリオ" pitchFamily="50" charset="-128"/>
            </a:endParaRPr>
          </a:p>
        </p:txBody>
      </p:sp>
      <p:sp>
        <p:nvSpPr>
          <p:cNvPr id="99" name="正方形/長方形 98">
            <a:extLst>
              <a:ext uri="{FF2B5EF4-FFF2-40B4-BE49-F238E27FC236}">
                <a16:creationId xmlns:a16="http://schemas.microsoft.com/office/drawing/2014/main" id="{93431523-990C-4771-B7C8-BAF85094A998}"/>
              </a:ext>
            </a:extLst>
          </p:cNvPr>
          <p:cNvSpPr/>
          <p:nvPr/>
        </p:nvSpPr>
        <p:spPr>
          <a:xfrm>
            <a:off x="5395553" y="5055125"/>
            <a:ext cx="1556480" cy="488296"/>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100" name="テキスト ボックス 99">
            <a:extLst>
              <a:ext uri="{FF2B5EF4-FFF2-40B4-BE49-F238E27FC236}">
                <a16:creationId xmlns:a16="http://schemas.microsoft.com/office/drawing/2014/main" id="{CF9B2A8D-0BAD-4A99-A6CB-6FE62E9FBA53}"/>
              </a:ext>
            </a:extLst>
          </p:cNvPr>
          <p:cNvSpPr txBox="1"/>
          <p:nvPr/>
        </p:nvSpPr>
        <p:spPr>
          <a:xfrm>
            <a:off x="5382237" y="5025769"/>
            <a:ext cx="1475318" cy="261610"/>
          </a:xfrm>
          <a:prstGeom prst="rect">
            <a:avLst/>
          </a:prstGeom>
          <a:noFill/>
        </p:spPr>
        <p:txBody>
          <a:bodyPr wrap="square" rtlCol="0">
            <a:spAutoFit/>
          </a:bodyPr>
          <a:lstStyle/>
          <a:p>
            <a:r>
              <a:rPr kumimoji="1" lang="en-US" altLang="ja-JP" sz="1100" dirty="0">
                <a:solidFill>
                  <a:srgbClr val="0070C0"/>
                </a:solidFill>
                <a:latin typeface="+mn-lt"/>
                <a:ea typeface="+mj-ea"/>
                <a:cs typeface="メイリオ" pitchFamily="50" charset="-128"/>
              </a:rPr>
              <a:t>DBD#2</a:t>
            </a:r>
            <a:endParaRPr kumimoji="1" lang="ja-JP" altLang="en-US" sz="1100">
              <a:solidFill>
                <a:srgbClr val="0070C0"/>
              </a:solidFill>
              <a:latin typeface="+mn-lt"/>
              <a:ea typeface="+mj-ea"/>
              <a:cs typeface="メイリオ" pitchFamily="50" charset="-128"/>
            </a:endParaRPr>
          </a:p>
        </p:txBody>
      </p:sp>
      <p:sp>
        <p:nvSpPr>
          <p:cNvPr id="101" name="正方形/長方形 100">
            <a:extLst>
              <a:ext uri="{FF2B5EF4-FFF2-40B4-BE49-F238E27FC236}">
                <a16:creationId xmlns:a16="http://schemas.microsoft.com/office/drawing/2014/main" id="{58BA94E1-A851-4251-8EF0-CE9404ABC100}"/>
              </a:ext>
            </a:extLst>
          </p:cNvPr>
          <p:cNvSpPr/>
          <p:nvPr/>
        </p:nvSpPr>
        <p:spPr>
          <a:xfrm>
            <a:off x="5395553" y="4450276"/>
            <a:ext cx="1556480" cy="488296"/>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102" name="テキスト ボックス 101">
            <a:extLst>
              <a:ext uri="{FF2B5EF4-FFF2-40B4-BE49-F238E27FC236}">
                <a16:creationId xmlns:a16="http://schemas.microsoft.com/office/drawing/2014/main" id="{66A09F06-6E44-47AF-A032-62D62F16C477}"/>
              </a:ext>
            </a:extLst>
          </p:cNvPr>
          <p:cNvSpPr txBox="1"/>
          <p:nvPr/>
        </p:nvSpPr>
        <p:spPr>
          <a:xfrm>
            <a:off x="5363899" y="4441379"/>
            <a:ext cx="1475318" cy="261610"/>
          </a:xfrm>
          <a:prstGeom prst="rect">
            <a:avLst/>
          </a:prstGeom>
          <a:noFill/>
        </p:spPr>
        <p:txBody>
          <a:bodyPr wrap="square" rtlCol="0">
            <a:spAutoFit/>
          </a:bodyPr>
          <a:lstStyle/>
          <a:p>
            <a:r>
              <a:rPr kumimoji="1" lang="en-US" altLang="ja-JP" sz="1100" dirty="0">
                <a:solidFill>
                  <a:srgbClr val="0070C0"/>
                </a:solidFill>
                <a:latin typeface="+mn-lt"/>
                <a:ea typeface="+mj-ea"/>
                <a:cs typeface="メイリオ" pitchFamily="50" charset="-128"/>
              </a:rPr>
              <a:t>DBD#1</a:t>
            </a:r>
            <a:endParaRPr kumimoji="1" lang="ja-JP" altLang="en-US" sz="1100">
              <a:solidFill>
                <a:srgbClr val="0070C0"/>
              </a:solidFill>
              <a:latin typeface="+mn-lt"/>
              <a:ea typeface="+mj-ea"/>
              <a:cs typeface="メイリオ" pitchFamily="50" charset="-128"/>
            </a:endParaRPr>
          </a:p>
        </p:txBody>
      </p:sp>
      <p:sp>
        <p:nvSpPr>
          <p:cNvPr id="103" name="テキスト ボックス 102">
            <a:extLst>
              <a:ext uri="{FF2B5EF4-FFF2-40B4-BE49-F238E27FC236}">
                <a16:creationId xmlns:a16="http://schemas.microsoft.com/office/drawing/2014/main" id="{15B8AF15-4B5A-4151-A640-C34837F4FFD2}"/>
              </a:ext>
            </a:extLst>
          </p:cNvPr>
          <p:cNvSpPr txBox="1"/>
          <p:nvPr/>
        </p:nvSpPr>
        <p:spPr>
          <a:xfrm>
            <a:off x="7126976" y="4387648"/>
            <a:ext cx="1840210" cy="1040472"/>
          </a:xfrm>
          <a:prstGeom prst="horizontalScroll">
            <a:avLst>
              <a:gd name="adj" fmla="val 4548"/>
            </a:avLst>
          </a:prstGeom>
        </p:spPr>
        <p:style>
          <a:lnRef idx="2">
            <a:schemeClr val="accent6"/>
          </a:lnRef>
          <a:fillRef idx="1">
            <a:schemeClr val="lt1"/>
          </a:fillRef>
          <a:effectRef idx="0">
            <a:schemeClr val="accent6"/>
          </a:effectRef>
          <a:fontRef idx="minor">
            <a:schemeClr val="dk1"/>
          </a:fontRef>
        </p:style>
        <p:txBody>
          <a:bodyPr wrap="square" rtlCol="0" anchor="ctr">
            <a:noAutofit/>
          </a:bodyPr>
          <a:lstStyle/>
          <a:p>
            <a:r>
              <a:rPr kumimoji="1" lang="en-US" altLang="ja-JP" sz="1100" dirty="0">
                <a:solidFill>
                  <a:schemeClr val="tx2"/>
                </a:solidFill>
                <a:ea typeface="メイリオ" pitchFamily="50" charset="-128"/>
                <a:cs typeface="メイリオ" pitchFamily="50" charset="-128"/>
              </a:rPr>
              <a:t>Make</a:t>
            </a:r>
            <a:r>
              <a:rPr kumimoji="1" lang="ja-JP" altLang="en-US" sz="1100">
                <a:solidFill>
                  <a:schemeClr val="tx2"/>
                </a:solidFill>
                <a:ea typeface="メイリオ" pitchFamily="50" charset="-128"/>
                <a:cs typeface="メイリオ" pitchFamily="50" charset="-128"/>
              </a:rPr>
              <a:t> </a:t>
            </a:r>
            <a:r>
              <a:rPr kumimoji="1" lang="en-US" altLang="ja-JP" sz="1100" dirty="0">
                <a:solidFill>
                  <a:schemeClr val="tx2"/>
                </a:solidFill>
                <a:ea typeface="メイリオ" pitchFamily="50" charset="-128"/>
                <a:cs typeface="メイリオ" pitchFamily="50" charset="-128"/>
              </a:rPr>
              <a:t>multiple databases look like  single database for application.</a:t>
            </a:r>
          </a:p>
        </p:txBody>
      </p:sp>
      <p:cxnSp>
        <p:nvCxnSpPr>
          <p:cNvPr id="104" name="曲線コネクタ 103">
            <a:extLst>
              <a:ext uri="{FF2B5EF4-FFF2-40B4-BE49-F238E27FC236}">
                <a16:creationId xmlns:a16="http://schemas.microsoft.com/office/drawing/2014/main" id="{A8B8D577-D159-4FB2-A3F5-4CE9C717A230}"/>
              </a:ext>
            </a:extLst>
          </p:cNvPr>
          <p:cNvCxnSpPr>
            <a:cxnSpLocks/>
          </p:cNvCxnSpPr>
          <p:nvPr/>
        </p:nvCxnSpPr>
        <p:spPr>
          <a:xfrm flipV="1">
            <a:off x="4116709" y="5053885"/>
            <a:ext cx="1278843" cy="348042"/>
          </a:xfrm>
          <a:prstGeom prst="curvedConnector3">
            <a:avLst/>
          </a:prstGeom>
          <a:ln w="63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曲線コネクタ 104">
            <a:extLst>
              <a:ext uri="{FF2B5EF4-FFF2-40B4-BE49-F238E27FC236}">
                <a16:creationId xmlns:a16="http://schemas.microsoft.com/office/drawing/2014/main" id="{B54A7EFA-3AF8-4A65-B26E-13A0A21F1A82}"/>
              </a:ext>
            </a:extLst>
          </p:cNvPr>
          <p:cNvCxnSpPr>
            <a:cxnSpLocks/>
          </p:cNvCxnSpPr>
          <p:nvPr/>
        </p:nvCxnSpPr>
        <p:spPr>
          <a:xfrm flipV="1">
            <a:off x="4116709" y="4426818"/>
            <a:ext cx="1278843" cy="348043"/>
          </a:xfrm>
          <a:prstGeom prst="curvedConnector3">
            <a:avLst/>
          </a:prstGeom>
          <a:ln w="63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DC23C34C-C01C-4E3D-A9E1-C2E489472ED6}"/>
              </a:ext>
            </a:extLst>
          </p:cNvPr>
          <p:cNvSpPr/>
          <p:nvPr/>
        </p:nvSpPr>
        <p:spPr>
          <a:xfrm>
            <a:off x="2845710" y="2521019"/>
            <a:ext cx="1441172" cy="89002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
        <p:nvSpPr>
          <p:cNvPr id="107" name="テキスト ボックス 106">
            <a:extLst>
              <a:ext uri="{FF2B5EF4-FFF2-40B4-BE49-F238E27FC236}">
                <a16:creationId xmlns:a16="http://schemas.microsoft.com/office/drawing/2014/main" id="{6693E1B0-89B7-4D37-BEAD-1F37D5F52BD8}"/>
              </a:ext>
            </a:extLst>
          </p:cNvPr>
          <p:cNvSpPr txBox="1"/>
          <p:nvPr/>
        </p:nvSpPr>
        <p:spPr>
          <a:xfrm>
            <a:off x="2834000" y="2575766"/>
            <a:ext cx="1452882" cy="861774"/>
          </a:xfrm>
          <a:prstGeom prst="rect">
            <a:avLst/>
          </a:prstGeom>
          <a:noFill/>
        </p:spPr>
        <p:txBody>
          <a:bodyPr wrap="square" rtlCol="0">
            <a:spAutoFit/>
          </a:bodyPr>
          <a:lstStyle/>
          <a:p>
            <a:r>
              <a:rPr lang="en-US" altLang="ja-JP" sz="1000" dirty="0">
                <a:solidFill>
                  <a:srgbClr val="FF0000"/>
                </a:solidFill>
                <a:latin typeface="+mn-lt"/>
                <a:ea typeface="+mj-ea"/>
                <a:cs typeface="メイリオ" pitchFamily="50" charset="-128"/>
              </a:rPr>
              <a:t>UPDB</a:t>
            </a:r>
            <a:r>
              <a:rPr lang="ja-JP" altLang="en-US" sz="1000">
                <a:solidFill>
                  <a:srgbClr val="FF0000"/>
                </a:solidFill>
                <a:latin typeface="+mn-lt"/>
                <a:ea typeface="+mj-ea"/>
                <a:cs typeface="メイリオ" pitchFamily="50" charset="-128"/>
              </a:rPr>
              <a:t> </a:t>
            </a:r>
            <a:r>
              <a:rPr lang="en-US" altLang="ja-JP" sz="1000" dirty="0">
                <a:solidFill>
                  <a:srgbClr val="FF0000"/>
                </a:solidFill>
                <a:latin typeface="+mn-lt"/>
                <a:ea typeface="+mj-ea"/>
                <a:cs typeface="メイリオ" pitchFamily="50" charset="-128"/>
              </a:rPr>
              <a:t>(PART A)</a:t>
            </a:r>
          </a:p>
          <a:p>
            <a:endParaRPr lang="en-US" altLang="ja-JP" sz="1000" dirty="0">
              <a:solidFill>
                <a:srgbClr val="FF0000"/>
              </a:solidFill>
              <a:latin typeface="+mn-lt"/>
              <a:ea typeface="+mj-ea"/>
              <a:cs typeface="メイリオ" pitchFamily="50" charset="-128"/>
            </a:endParaRPr>
          </a:p>
          <a:p>
            <a:r>
              <a:rPr lang="ja-JP" altLang="en-US" sz="1000">
                <a:solidFill>
                  <a:srgbClr val="FF0000"/>
                </a:solidFill>
                <a:latin typeface="+mn-lt"/>
                <a:ea typeface="+mj-ea"/>
                <a:cs typeface="メイリオ" pitchFamily="50" charset="-128"/>
              </a:rPr>
              <a:t>↑</a:t>
            </a:r>
            <a:r>
              <a:rPr lang="en-US" altLang="ja-JP" sz="1000" dirty="0">
                <a:solidFill>
                  <a:srgbClr val="FF0000"/>
                </a:solidFill>
                <a:latin typeface="+mn-lt"/>
                <a:ea typeface="+mj-ea"/>
                <a:cs typeface="メイリオ" pitchFamily="50" charset="-128"/>
              </a:rPr>
              <a:t>IMS TRX INFO</a:t>
            </a:r>
          </a:p>
          <a:p>
            <a:r>
              <a:rPr lang="ja-JP" altLang="en-US" sz="1000">
                <a:solidFill>
                  <a:srgbClr val="FF0000"/>
                </a:solidFill>
                <a:latin typeface="+mn-lt"/>
                <a:ea typeface="+mj-ea"/>
                <a:cs typeface="メイリオ" pitchFamily="50" charset="-128"/>
              </a:rPr>
              <a:t>↑</a:t>
            </a:r>
            <a:r>
              <a:rPr lang="en-US" altLang="ja-JP" sz="1000" dirty="0">
                <a:solidFill>
                  <a:srgbClr val="FF0000"/>
                </a:solidFill>
                <a:latin typeface="+mn-lt"/>
                <a:ea typeface="+mj-ea"/>
                <a:cs typeface="メイリオ" pitchFamily="50" charset="-128"/>
              </a:rPr>
              <a:t>IMS PARAMETER INFO</a:t>
            </a:r>
          </a:p>
          <a:p>
            <a:r>
              <a:rPr lang="ja-JP" altLang="en-US" sz="1000">
                <a:solidFill>
                  <a:srgbClr val="FF0000"/>
                </a:solidFill>
                <a:latin typeface="+mn-lt"/>
                <a:ea typeface="+mj-ea"/>
                <a:cs typeface="メイリオ" pitchFamily="50" charset="-128"/>
              </a:rPr>
              <a:t>　　；</a:t>
            </a:r>
            <a:endParaRPr lang="en-US" altLang="ja-JP" sz="1000" dirty="0">
              <a:solidFill>
                <a:srgbClr val="FF0000"/>
              </a:solidFill>
              <a:latin typeface="+mn-lt"/>
              <a:ea typeface="+mj-ea"/>
              <a:cs typeface="メイリオ" pitchFamily="50" charset="-128"/>
            </a:endParaRPr>
          </a:p>
        </p:txBody>
      </p:sp>
      <p:cxnSp>
        <p:nvCxnSpPr>
          <p:cNvPr id="108" name="曲線コネクタ 35">
            <a:extLst>
              <a:ext uri="{FF2B5EF4-FFF2-40B4-BE49-F238E27FC236}">
                <a16:creationId xmlns:a16="http://schemas.microsoft.com/office/drawing/2014/main" id="{7F867869-E36B-48F8-9A2B-164EA076C4DD}"/>
              </a:ext>
            </a:extLst>
          </p:cNvPr>
          <p:cNvCxnSpPr>
            <a:cxnSpLocks/>
          </p:cNvCxnSpPr>
          <p:nvPr/>
        </p:nvCxnSpPr>
        <p:spPr>
          <a:xfrm flipV="1">
            <a:off x="3765769" y="2411277"/>
            <a:ext cx="1629783" cy="557837"/>
          </a:xfrm>
          <a:prstGeom prst="curvedConnector3">
            <a:avLst/>
          </a:prstGeom>
          <a:ln w="63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曲線コネクタ 99">
            <a:extLst>
              <a:ext uri="{FF2B5EF4-FFF2-40B4-BE49-F238E27FC236}">
                <a16:creationId xmlns:a16="http://schemas.microsoft.com/office/drawing/2014/main" id="{CE1F0A52-9EDB-407F-82C7-CAFE80ED60A1}"/>
              </a:ext>
            </a:extLst>
          </p:cNvPr>
          <p:cNvCxnSpPr>
            <a:cxnSpLocks/>
          </p:cNvCxnSpPr>
          <p:nvPr/>
        </p:nvCxnSpPr>
        <p:spPr>
          <a:xfrm flipV="1">
            <a:off x="4204912" y="3098241"/>
            <a:ext cx="1212996" cy="51007"/>
          </a:xfrm>
          <a:prstGeom prst="curvedConnector3">
            <a:avLst/>
          </a:prstGeom>
          <a:ln w="63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0" name="左矢印 105">
            <a:extLst>
              <a:ext uri="{FF2B5EF4-FFF2-40B4-BE49-F238E27FC236}">
                <a16:creationId xmlns:a16="http://schemas.microsoft.com/office/drawing/2014/main" id="{AAC48DC1-3DD3-4390-BBCC-267117DDBBBC}"/>
              </a:ext>
            </a:extLst>
          </p:cNvPr>
          <p:cNvSpPr/>
          <p:nvPr/>
        </p:nvSpPr>
        <p:spPr>
          <a:xfrm>
            <a:off x="1703986" y="4977641"/>
            <a:ext cx="1110749" cy="241767"/>
          </a:xfrm>
          <a:prstGeom prst="left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2031">
              <a:ea typeface="+mj-ea"/>
            </a:endParaRPr>
          </a:p>
        </p:txBody>
      </p:sp>
    </p:spTree>
    <p:extLst>
      <p:ext uri="{BB962C8B-B14F-4D97-AF65-F5344CB8AC3E}">
        <p14:creationId xmlns:p14="http://schemas.microsoft.com/office/powerpoint/2010/main" val="3207865942"/>
      </p:ext>
    </p:extLst>
  </p:cSld>
  <p:clrMapOvr>
    <a:masterClrMapping/>
  </p:clrMapOvr>
</p:sld>
</file>

<file path=ppt/theme/theme1.xml><?xml version="1.0" encoding="utf-8"?>
<a:theme xmlns:a="http://schemas.openxmlformats.org/drawingml/2006/main" name="31 March 2015">
  <a:themeElements>
    <a:clrScheme name="10 September 2009 1">
      <a:dk1>
        <a:srgbClr val="6D6E70"/>
      </a:dk1>
      <a:lt1>
        <a:srgbClr val="FFFFFF"/>
      </a:lt1>
      <a:dk2>
        <a:srgbClr val="191919"/>
      </a:dk2>
      <a:lt2>
        <a:srgbClr val="B2B2B2"/>
      </a:lt2>
      <a:accent1>
        <a:srgbClr val="00B0DA"/>
      </a:accent1>
      <a:accent2>
        <a:srgbClr val="00B0DA"/>
      </a:accent2>
      <a:accent3>
        <a:srgbClr val="FFFFFF"/>
      </a:accent3>
      <a:accent4>
        <a:srgbClr val="5C5D5F"/>
      </a:accent4>
      <a:accent5>
        <a:srgbClr val="AAD4EA"/>
      </a:accent5>
      <a:accent6>
        <a:srgbClr val="009FC5"/>
      </a:accent6>
      <a:hlink>
        <a:srgbClr val="00B0DA"/>
      </a:hlink>
      <a:folHlink>
        <a:srgbClr val="AB1A86"/>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rgbClr val="191919"/>
            </a:solidFill>
            <a:effectLst/>
            <a:latin typeface="HelvNeue Light for IBM"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rgbClr val="191919"/>
            </a:solidFill>
            <a:effectLst/>
            <a:latin typeface="HelvNeue Light for IBM" pitchFamily="34" charset="0"/>
          </a:defRPr>
        </a:defPPr>
      </a:lstStyle>
    </a:lnDef>
  </a:objectDefaults>
  <a:extraClrSchemeLst>
    <a:extraClrScheme>
      <a:clrScheme name="10 September 2009 1">
        <a:dk1>
          <a:srgbClr val="6D6E70"/>
        </a:dk1>
        <a:lt1>
          <a:srgbClr val="FFFFFF"/>
        </a:lt1>
        <a:dk2>
          <a:srgbClr val="191919"/>
        </a:dk2>
        <a:lt2>
          <a:srgbClr val="B2B2B2"/>
        </a:lt2>
        <a:accent1>
          <a:srgbClr val="00B0DA"/>
        </a:accent1>
        <a:accent2>
          <a:srgbClr val="00B0DA"/>
        </a:accent2>
        <a:accent3>
          <a:srgbClr val="FFFFFF"/>
        </a:accent3>
        <a:accent4>
          <a:srgbClr val="5C5D5F"/>
        </a:accent4>
        <a:accent5>
          <a:srgbClr val="AAD4EA"/>
        </a:accent5>
        <a:accent6>
          <a:srgbClr val="009FC5"/>
        </a:accent6>
        <a:hlink>
          <a:srgbClr val="00B0DA"/>
        </a:hlink>
        <a:folHlink>
          <a:srgbClr val="AB1A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20813</TotalTime>
  <Words>434</Words>
  <Application>Microsoft Macintosh PowerPoint</Application>
  <PresentationFormat>画面に合わせる (4:3)</PresentationFormat>
  <Paragraphs>114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HelvNeue Light for IBM</vt:lpstr>
      <vt:lpstr>Segoe UI</vt:lpstr>
      <vt:lpstr>Arial</vt:lpstr>
      <vt:lpstr>Wingdings</vt:lpstr>
      <vt:lpstr>31 March 2015</vt:lpstr>
      <vt:lpstr> Use case of API generated  from source statement </vt:lpstr>
      <vt:lpstr> Use case of API generated  from source statement</vt:lpstr>
      <vt:lpstr> Use case of API generated  from source statement</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Brand Template</dc:title>
  <dc:creator>IBM_ADMIN</dc:creator>
  <cp:lastModifiedBy>Microsoft Office User</cp:lastModifiedBy>
  <cp:revision>512</cp:revision>
  <dcterms:created xsi:type="dcterms:W3CDTF">2009-05-28T20:28:13Z</dcterms:created>
  <dcterms:modified xsi:type="dcterms:W3CDTF">2020-07-22T06:55:33Z</dcterms:modified>
</cp:coreProperties>
</file>