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1189FA-98EC-65C4-9551-A77F42C64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D0EE76C-AECF-080D-B2A8-9BF9CC6A0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8624EA-C7EF-1DDA-63AC-B8DD43BA2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DAE75B-786E-62F7-288D-84AE53DED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7FBA2B-0DD6-4E7D-D01B-1AE39F55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00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589EF-439F-5FC9-037F-051B3210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0ABE78-0EC7-8BB1-E078-9189FA2DA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DB1FF9-FE90-2D50-549B-0803A3CD2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8AC532-D712-CD45-1E57-C7713FBD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629074-27FF-3CCF-A3C6-D1D3FFD8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682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24DBC4E-ABDB-6F0C-9EF1-4ABF8C05BF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4AD008-3C6F-3B0B-FFF3-AA31D4EE2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0BE8A-F3DA-BE59-42D0-1FF49DD0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B84C82-275E-40F4-BE14-1270B605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AB2724-C6EB-FDD3-E671-911FB092F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56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46E491-B67E-A4F5-4BA3-B322FD63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211253-9C3C-3F7C-6E09-3F486F381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CD8B38-7B4E-9856-336B-DB0B85E1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E26D74-467A-93E0-28C0-6AABE894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2D3DCC-4FBA-3422-4D42-0F325811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82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5C679-E922-8156-A652-1DD44D360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667557-88A3-CC1C-AD1F-550C1A4D4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784027-652C-1EE5-DCA9-D2364277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BD1BFF-C6B9-C318-F80A-C87CCBAFF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55DFE7-3979-B337-EE2F-D4CE9619F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4E1CB-0F92-55BD-C033-196EA5A6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0C9923-9203-2D29-0FF1-08E4BF73B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5FC734C-9C75-17B7-40B0-5BA7E4EE1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A35E11-6546-85E0-0D4D-EDFCB5D3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5A7AC8-F7DD-0206-4792-E033F145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6FD99A-CA71-387F-3D46-F0FC703B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89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03843-A528-97D6-8F43-8408972AF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C147F0-390E-EB94-B450-BF8821BE4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031109-C3E8-9A7A-7CE4-7320D418E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2726836-FAF0-4370-B026-2DEFFF4C4C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5763FC-C1A9-D045-6D26-0F30B7A43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FDCDA4-9DED-00A0-E5E2-3A4FDDC2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41467EB-F2A4-79E9-9BD9-72E6299E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3C7E5F-C8EA-AF60-0127-A7C5F901E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0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81B862-2A71-B6C8-B210-34EA641FE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87034A-9788-8EFA-919E-53ED5AF8B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FDC0F22-94B2-3137-2C48-C47EEBAB8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C8CDB0-C37F-0593-B3E1-7615BBB58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42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154D36-15DA-FAB2-312A-FF8557D58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9A71E1-DB11-6081-F2F7-2D86E3CB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6857BB5-47DE-89F2-BE8E-81B1C6A5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3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3824D7-5C56-1892-5054-06A0343A2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7EFA7-57B5-5881-5F8E-15394E87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078CE9-0336-A832-77FA-6D48BE192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8217E9-B539-D4BB-1BB8-A609C9CD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720BA7-C41D-C434-B9D6-FB921DA2B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F6BF16-DE11-7C40-1130-0D70EDDB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30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D34C0-80CD-31C7-DCD4-ECBE2D61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983328-1AD8-0200-77D7-E431789AA8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08513E-852E-A167-A414-501A79818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DEF2FA-F44E-91AC-A784-B961FD2B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5B3675-93AD-59AD-841C-ED1B7CF9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711CF1-3054-36D1-68D9-6DF6CABC0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56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E9E708A-AF6C-BED4-689C-0CCD220E1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FD8E3B-E2CC-D555-E2A9-09523E30B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8BBAEB-313B-97CD-8AD5-3929585000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2F9E-ED20-4D20-B27C-D8AF4F2E64E6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B38337-EDBC-DA98-FA0A-1F9089179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50EC30-0E67-4D1B-33C9-83E7FE299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6EC4D-969B-40A8-9B11-87E7BF6A6C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4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9E683-EEAA-C970-27DC-8BF1AD35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38" y="166321"/>
            <a:ext cx="10515600" cy="396875"/>
          </a:xfrm>
        </p:spPr>
        <p:txBody>
          <a:bodyPr>
            <a:normAutofit/>
          </a:bodyPr>
          <a:lstStyle/>
          <a:p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1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. </a:t>
            </a:r>
            <a:r>
              <a:rPr lang="en-US" altLang="ja-JP" sz="1600" dirty="0">
                <a:solidFill>
                  <a:prstClr val="black"/>
                </a:solidFill>
                <a:latin typeface="Times New Roman" panose="02020603050405020304" pitchFamily="18" charset="0"/>
                <a:ea typeface="游ゴシック Light" panose="020B0300000000000000" pitchFamily="50" charset="-128"/>
                <a:cs typeface="Times New Roman" panose="02020603050405020304" pitchFamily="18" charset="0"/>
              </a:rPr>
              <a:t>Current setting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C9D89D7-A0B3-D8AE-A3F6-531C0732F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38" y="1043560"/>
            <a:ext cx="7299630" cy="390758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5FB1EA7-1660-5F99-9E00-F952AE97F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3192" y="3972161"/>
            <a:ext cx="6007409" cy="2521080"/>
          </a:xfrm>
          <a:prstGeom prst="rect">
            <a:avLst/>
          </a:prstGeom>
        </p:spPr>
      </p:pic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F7E5BE6-159B-8B84-A697-4ECEE33757D8}"/>
              </a:ext>
            </a:extLst>
          </p:cNvPr>
          <p:cNvCxnSpPr/>
          <p:nvPr/>
        </p:nvCxnSpPr>
        <p:spPr>
          <a:xfrm>
            <a:off x="8855862" y="2439008"/>
            <a:ext cx="0" cy="131720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9474F30-90BE-2F9C-67AE-D6E15FC07714}"/>
              </a:ext>
            </a:extLst>
          </p:cNvPr>
          <p:cNvCxnSpPr>
            <a:cxnSpLocks/>
          </p:cNvCxnSpPr>
          <p:nvPr/>
        </p:nvCxnSpPr>
        <p:spPr>
          <a:xfrm>
            <a:off x="6668474" y="2439008"/>
            <a:ext cx="21873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3FCF4A2-B3EF-FE3F-6C2F-C0128F51C284}"/>
              </a:ext>
            </a:extLst>
          </p:cNvPr>
          <p:cNvSpPr txBox="1"/>
          <p:nvPr/>
        </p:nvSpPr>
        <p:spPr>
          <a:xfrm>
            <a:off x="640730" y="5168109"/>
            <a:ext cx="5079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suppose that the current setting for system recovery profile is like this.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00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9E683-EEAA-C970-27DC-8BF1AD35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16" y="166687"/>
            <a:ext cx="10977282" cy="396875"/>
          </a:xfrm>
        </p:spPr>
        <p:txBody>
          <a:bodyPr>
            <a:normAutofit/>
          </a:bodyPr>
          <a:lstStyle/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Add index DBDS to the system recovery profile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0705BB-0528-F5AA-4A43-8E3522919E8B}"/>
              </a:ext>
            </a:extLst>
          </p:cNvPr>
          <p:cNvSpPr txBox="1"/>
          <p:nvPr/>
        </p:nvSpPr>
        <p:spPr>
          <a:xfrm>
            <a:off x="675732" y="5082988"/>
            <a:ext cx="10019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‘System Recovery Profile’ panel, add index DBDS to the system recovery profile.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9EE6F36-6865-5A44-C532-B9BA8BC8B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70" y="834791"/>
            <a:ext cx="7677545" cy="1790792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3EE965F3-6ED6-E989-18B9-323354BEE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770" y="2793804"/>
            <a:ext cx="7226671" cy="208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70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99E683-EEAA-C970-27DC-8BF1AD35A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616" y="166687"/>
            <a:ext cx="10977282" cy="396875"/>
          </a:xfrm>
        </p:spPr>
        <p:txBody>
          <a:bodyPr>
            <a:normAutofit/>
          </a:bodyPr>
          <a:lstStyle/>
          <a:p>
            <a:r>
              <a:rPr lang="en-US" altLang="ja-JP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Add index building step for the System Recovery Options</a:t>
            </a:r>
            <a:endParaRPr kumimoji="1" lang="ja-JP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0A24D84-86AB-4969-3C35-5A194E226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16" y="1084589"/>
            <a:ext cx="7310007" cy="344258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C3DE978-3C4B-E754-9DB3-C2D589084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9759" y="3836894"/>
            <a:ext cx="6044292" cy="2854419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37F8D418-7D37-80C5-1126-7CC355B65BD5}"/>
              </a:ext>
            </a:extLst>
          </p:cNvPr>
          <p:cNvSpPr/>
          <p:nvPr/>
        </p:nvSpPr>
        <p:spPr>
          <a:xfrm>
            <a:off x="3272118" y="2341003"/>
            <a:ext cx="340658" cy="19601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7FB9822-56D5-6542-13FA-E0776015D1AD}"/>
              </a:ext>
            </a:extLst>
          </p:cNvPr>
          <p:cNvCxnSpPr>
            <a:cxnSpLocks/>
          </p:cNvCxnSpPr>
          <p:nvPr/>
        </p:nvCxnSpPr>
        <p:spPr>
          <a:xfrm>
            <a:off x="6651812" y="2439008"/>
            <a:ext cx="21873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E5013AE8-29C5-FE56-EA62-632FDF4AF0E2}"/>
              </a:ext>
            </a:extLst>
          </p:cNvPr>
          <p:cNvCxnSpPr/>
          <p:nvPr/>
        </p:nvCxnSpPr>
        <p:spPr>
          <a:xfrm>
            <a:off x="8839200" y="2439008"/>
            <a:ext cx="0" cy="131720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70705BB-0528-F5AA-4A43-8E3522919E8B}"/>
              </a:ext>
            </a:extLst>
          </p:cNvPr>
          <p:cNvSpPr txBox="1"/>
          <p:nvPr/>
        </p:nvSpPr>
        <p:spPr>
          <a:xfrm>
            <a:off x="451616" y="4930588"/>
            <a:ext cx="5079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set ‘Execute Index Rebuild’ to ‘Y’,  IMS RE generates also index building job step (maybe separate job) according to ‘Index Rebuild utility Option’ setting.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42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Times New Roman</vt:lpstr>
      <vt:lpstr>Office テーマ</vt:lpstr>
      <vt:lpstr>1. Current setting</vt:lpstr>
      <vt:lpstr>2. Add index DBDS to the system recovery profile</vt:lpstr>
      <vt:lpstr>3. Add index building step for the System Recovery Options</vt:lpstr>
    </vt:vector>
  </TitlesOfParts>
  <Company>Rocket Software,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Minoru Ito</dc:creator>
  <cp:lastModifiedBy>RENATE Kriska</cp:lastModifiedBy>
  <cp:revision>6</cp:revision>
  <dcterms:created xsi:type="dcterms:W3CDTF">2023-10-25T09:18:26Z</dcterms:created>
  <dcterms:modified xsi:type="dcterms:W3CDTF">2023-11-17T14:55:52Z</dcterms:modified>
</cp:coreProperties>
</file>