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65"/>
    <p:restoredTop sz="94707"/>
  </p:normalViewPr>
  <p:slideViewPr>
    <p:cSldViewPr snapToGrid="0">
      <p:cViewPr varScale="1">
        <p:scale>
          <a:sx n="145" d="100"/>
          <a:sy n="145" d="100"/>
        </p:scale>
        <p:origin x="6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AD08E-7530-D1F8-E220-04F467511B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8A5C91-A822-C6AB-39F4-47371AFB18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F2CD79-40C0-84C5-C710-F70FDBEE9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B6ED1-0086-8042-AC1B-36F1991DFAAB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C9959-52BA-D517-E9FE-5254C64F4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A7B07-7182-B024-1296-6A0ACC219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6AAE0-FD7C-0C42-BB05-DA96F2EED5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905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BBA07-C07E-F97A-FBA5-C073EC4E3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AAAE02-6B03-36F5-0516-D42BED2166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B9AC9-E91F-9C57-EB0A-444A1DD13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B6ED1-0086-8042-AC1B-36F1991DFAAB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F537C6-F7E8-C5D9-D9F0-F0B122C4E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596E6-BB78-5FDB-4A7B-F6D143892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6AAE0-FD7C-0C42-BB05-DA96F2EED5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109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74E725-610E-86E1-DDE4-215E903551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D108EA-A881-907D-1792-5856C1898C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72D15F-81BC-2BC8-9586-E72F60EC3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B6ED1-0086-8042-AC1B-36F1991DFAAB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017CB0-8CDE-4D78-BBAF-C6F5CC9A1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DACE2F-F25A-5C9C-F202-52B90D416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6AAE0-FD7C-0C42-BB05-DA96F2EED5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084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14B94-A944-933D-884B-4E2C61C64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39F50-3D15-2E44-D9CB-8F34DBA068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99C02A-C2FB-0F91-F6BA-50DA4C385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B6ED1-0086-8042-AC1B-36F1991DFAAB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C9EAE9-A3C6-62CE-C536-8C803B434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49A12B-0114-1F9A-7163-293C67100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6AAE0-FD7C-0C42-BB05-DA96F2EED5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939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7529D-FBBC-C7F9-06EC-7CC2E92AA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8C1451-9D45-4E16-A789-A137B2862F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A3918C-E0F8-A4E5-31D4-75149202B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B6ED1-0086-8042-AC1B-36F1991DFAAB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62E9B2-A6D2-A71F-7872-B2E815522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03FE8F-9619-D508-0B73-EA42C02D9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6AAE0-FD7C-0C42-BB05-DA96F2EED5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080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FFA36-2692-4ED6-BB2D-5B2BD3A3C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24B4A-6EAA-BB53-0EDE-7BA45AD215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0775E8-D597-0553-DE45-D6564A4CFA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07ADAE-3F01-A2D3-92B2-897E7C335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B6ED1-0086-8042-AC1B-36F1991DFAAB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5E226F-FC4E-BB68-7008-8100F9AFA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25B313-D2B8-7D4A-C018-5A01DF319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6AAE0-FD7C-0C42-BB05-DA96F2EED5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554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3D05B-6B78-6EDE-9186-A574365C4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6C7A1F-4FFF-9EA7-89EB-513BC61E4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63E052-95F7-9F81-7CC6-0A316F8193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65018E-2782-07E6-6B37-2FCA1B1AF0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437975-B3F8-E874-336D-2AA8A8C179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6325FE-5F5B-FA1E-125A-99F53D7FF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B6ED1-0086-8042-AC1B-36F1991DFAAB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4EAC85-BE78-1B04-DAF5-018A5055F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8B8259-4FD3-3B90-57A9-9F625826A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6AAE0-FD7C-0C42-BB05-DA96F2EED5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416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B2410-717C-B6D7-0323-474C635E2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1254C2-5A04-B9FA-48DE-7B17DEE81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B6ED1-0086-8042-AC1B-36F1991DFAAB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8FB1C0-589A-735D-9C30-17769DD9D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0E107A-71E8-90FB-75E2-B42A0C852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6AAE0-FD7C-0C42-BB05-DA96F2EED5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059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45D2EF-4F4D-2201-074F-4BDE4937F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B6ED1-0086-8042-AC1B-36F1991DFAAB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E6A32F-45AD-7993-ADF0-5D94C14D5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ABB664-ECCD-B3E2-D3BD-EE3AA545D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6AAE0-FD7C-0C42-BB05-DA96F2EED5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6596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01F8A-8507-A41C-90E5-6F90F2A96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EFD5F-FDB0-9BCE-C043-7295A2F53A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CC1487-F822-E3A4-2455-29B13DB556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A5232E-3CD4-6541-877A-77C844AFD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B6ED1-0086-8042-AC1B-36F1991DFAAB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E43056-17BB-8A64-DA98-C8C5D7F79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BC8459-DFCF-0330-9027-855E194B4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6AAE0-FD7C-0C42-BB05-DA96F2EED5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275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8ABDA-529F-7F6E-0BDB-2F971B042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40CF1A-F016-C00C-27FE-7863ABAB8F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9B80FF-6D8D-EE2F-52BF-B62C8CED1F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107547-3D33-FE0F-2615-5ADFC8657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B6ED1-0086-8042-AC1B-36F1991DFAAB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EB84B7-4D65-4065-9F23-B51A78DF2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5958A3-A275-8EAF-74A5-6A0B70887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6AAE0-FD7C-0C42-BB05-DA96F2EED5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192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376B14-4096-A698-985F-28A98D969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0099AF-A528-4E09-377F-521CE4923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DD8E5-2529-E98E-B029-5135097D21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0B6ED1-0086-8042-AC1B-36F1991DFAAB}" type="datetimeFigureOut">
              <a:rPr lang="en-GB" smtClean="0"/>
              <a:t>28/01/2025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A740BC-8B1F-FE8E-C881-76663EAE5D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6AE220-74D4-3B65-B55C-7E89D60491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76AAE0-FD7C-0C42-BB05-DA96F2EED5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700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screenshot of a computer&#10;&#10;AI-generated content may be incorrect.">
            <a:extLst>
              <a:ext uri="{FF2B5EF4-FFF2-40B4-BE49-F238E27FC236}">
                <a16:creationId xmlns:a16="http://schemas.microsoft.com/office/drawing/2014/main" id="{62EB4BCB-64D8-48CD-D403-5B22D84897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812" y="643466"/>
            <a:ext cx="10870375" cy="557106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FFC2A4A-DC4D-4656-797F-F9E0D304AB97}"/>
              </a:ext>
            </a:extLst>
          </p:cNvPr>
          <p:cNvSpPr txBox="1"/>
          <p:nvPr/>
        </p:nvSpPr>
        <p:spPr>
          <a:xfrm>
            <a:off x="4194478" y="1644162"/>
            <a:ext cx="2416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sz="1600" dirty="0">
                <a:solidFill>
                  <a:schemeClr val="bg1"/>
                </a:solidFill>
              </a:rPr>
              <a:t>for XXX – provided by ZZZ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1B1CB874-D334-4CAA-0DB0-0D0772D7D619}"/>
              </a:ext>
            </a:extLst>
          </p:cNvPr>
          <p:cNvSpPr/>
          <p:nvPr/>
        </p:nvSpPr>
        <p:spPr>
          <a:xfrm>
            <a:off x="773723" y="1644162"/>
            <a:ext cx="6057901" cy="36933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54A05B0D-D800-CB01-D6B1-F8AC600F1090}"/>
              </a:ext>
            </a:extLst>
          </p:cNvPr>
          <p:cNvSpPr/>
          <p:nvPr/>
        </p:nvSpPr>
        <p:spPr>
          <a:xfrm>
            <a:off x="4293578" y="1390678"/>
            <a:ext cx="2538046" cy="8763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7041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AED9DA-04FB-842C-6255-9DECF5E48E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13F9187-1D24-2064-1FC2-BCE72EB41AD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60812" y="650541"/>
            <a:ext cx="10870375" cy="555691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6930215-18A3-6F47-8F7B-720D03A361FE}"/>
              </a:ext>
            </a:extLst>
          </p:cNvPr>
          <p:cNvSpPr txBox="1"/>
          <p:nvPr/>
        </p:nvSpPr>
        <p:spPr>
          <a:xfrm>
            <a:off x="2207415" y="553824"/>
            <a:ext cx="1740331" cy="36933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sz="1000" dirty="0">
                <a:solidFill>
                  <a:schemeClr val="bg1"/>
                </a:solidFill>
              </a:rPr>
              <a:t>for XXX – provided by ZZZ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E5627BEB-B774-FBD9-A83B-98D6FAFB894D}"/>
              </a:ext>
            </a:extLst>
          </p:cNvPr>
          <p:cNvSpPr/>
          <p:nvPr/>
        </p:nvSpPr>
        <p:spPr>
          <a:xfrm>
            <a:off x="2207416" y="676828"/>
            <a:ext cx="1590862" cy="24632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5634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14</Words>
  <Application>Microsoft Macintosh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Marius Otto</dc:creator>
  <cp:lastModifiedBy>Marius Otto</cp:lastModifiedBy>
  <cp:revision>2</cp:revision>
  <dcterms:created xsi:type="dcterms:W3CDTF">2025-01-28T15:27:42Z</dcterms:created>
  <dcterms:modified xsi:type="dcterms:W3CDTF">2025-01-28T15:42:32Z</dcterms:modified>
</cp:coreProperties>
</file>