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900" r:id="rId1"/>
  </p:sldMasterIdLst>
  <p:notesMasterIdLst>
    <p:notesMasterId r:id="rId4"/>
  </p:notesMasterIdLst>
  <p:handoutMasterIdLst>
    <p:handoutMasterId r:id="rId5"/>
  </p:handoutMasterIdLst>
  <p:sldIdLst>
    <p:sldId id="2147473459" r:id="rId2"/>
    <p:sldId id="2147473460" r:id="rId3"/>
  </p:sldIdLst>
  <p:sldSz cx="24387175" cy="13716000"/>
  <p:notesSz cx="6858000" cy="9144000"/>
  <p:defaultTextStyle>
    <a:defPPr>
      <a:defRPr lang="en-US"/>
    </a:defPPr>
    <a:lvl1pPr marL="0" algn="l" defTabSz="1829105" rtl="0" eaLnBrk="1" latinLnBrk="0" hangingPunct="1">
      <a:defRPr sz="2800" kern="1200">
        <a:solidFill>
          <a:schemeClr val="tx1"/>
        </a:solidFill>
        <a:latin typeface="+mn-lt"/>
        <a:ea typeface="+mn-ea"/>
        <a:cs typeface="+mn-cs"/>
      </a:defRPr>
    </a:lvl1pPr>
    <a:lvl2pPr marL="914552" algn="l" defTabSz="1829105" rtl="0" eaLnBrk="1" latinLnBrk="0" hangingPunct="1">
      <a:defRPr sz="2800" kern="1200">
        <a:solidFill>
          <a:schemeClr val="tx1"/>
        </a:solidFill>
        <a:latin typeface="+mn-lt"/>
        <a:ea typeface="+mn-ea"/>
        <a:cs typeface="+mn-cs"/>
      </a:defRPr>
    </a:lvl2pPr>
    <a:lvl3pPr marL="1829105" algn="l" defTabSz="1829105" rtl="0" eaLnBrk="1" latinLnBrk="0" hangingPunct="1">
      <a:defRPr sz="2800" kern="1200">
        <a:solidFill>
          <a:schemeClr val="tx1"/>
        </a:solidFill>
        <a:latin typeface="+mn-lt"/>
        <a:ea typeface="+mn-ea"/>
        <a:cs typeface="+mn-cs"/>
      </a:defRPr>
    </a:lvl3pPr>
    <a:lvl4pPr marL="2743657" algn="l" defTabSz="1829105" rtl="0" eaLnBrk="1" latinLnBrk="0" hangingPunct="1">
      <a:defRPr sz="2800" kern="1200">
        <a:solidFill>
          <a:schemeClr val="tx1"/>
        </a:solidFill>
        <a:latin typeface="+mn-lt"/>
        <a:ea typeface="+mn-ea"/>
        <a:cs typeface="+mn-cs"/>
      </a:defRPr>
    </a:lvl4pPr>
    <a:lvl5pPr marL="3658211" algn="l" defTabSz="1829105" rtl="0" eaLnBrk="1" latinLnBrk="0" hangingPunct="1">
      <a:defRPr sz="2800" kern="1200">
        <a:solidFill>
          <a:schemeClr val="tx1"/>
        </a:solidFill>
        <a:latin typeface="+mn-lt"/>
        <a:ea typeface="+mn-ea"/>
        <a:cs typeface="+mn-cs"/>
      </a:defRPr>
    </a:lvl5pPr>
    <a:lvl6pPr marL="4572761" algn="l" defTabSz="1829105" rtl="0" eaLnBrk="1" latinLnBrk="0" hangingPunct="1">
      <a:defRPr sz="2800" kern="1200">
        <a:solidFill>
          <a:schemeClr val="tx1"/>
        </a:solidFill>
        <a:latin typeface="+mn-lt"/>
        <a:ea typeface="+mn-ea"/>
        <a:cs typeface="+mn-cs"/>
      </a:defRPr>
    </a:lvl6pPr>
    <a:lvl7pPr marL="5487314" algn="l" defTabSz="1829105" rtl="0" eaLnBrk="1" latinLnBrk="0" hangingPunct="1">
      <a:defRPr sz="2800" kern="1200">
        <a:solidFill>
          <a:schemeClr val="tx1"/>
        </a:solidFill>
        <a:latin typeface="+mn-lt"/>
        <a:ea typeface="+mn-ea"/>
        <a:cs typeface="+mn-cs"/>
      </a:defRPr>
    </a:lvl7pPr>
    <a:lvl8pPr marL="6401866" algn="l" defTabSz="1829105" rtl="0" eaLnBrk="1" latinLnBrk="0" hangingPunct="1">
      <a:defRPr sz="2800" kern="1200">
        <a:solidFill>
          <a:schemeClr val="tx1"/>
        </a:solidFill>
        <a:latin typeface="+mn-lt"/>
        <a:ea typeface="+mn-ea"/>
        <a:cs typeface="+mn-cs"/>
      </a:defRPr>
    </a:lvl8pPr>
    <a:lvl9pPr marL="7316420" algn="l" defTabSz="1829105" rtl="0" eaLnBrk="1" latinLnBrk="0" hangingPunct="1">
      <a:defRPr sz="2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Zachary Anderson" initials="ZA" lastIdx="26" clrIdx="0">
    <p:extLst>
      <p:ext uri="{19B8F6BF-5375-455C-9EA6-DF929625EA0E}">
        <p15:presenceInfo xmlns:p15="http://schemas.microsoft.com/office/powerpoint/2012/main" userId="S::zanderson@vsapartners.com::b6da4b55-2f36-4779-ba8b-606d779a32e3" providerId="AD"/>
      </p:ext>
    </p:extLst>
  </p:cmAuthor>
  <p:cmAuthor id="2" name="Liz Sadler" initials="LS" lastIdx="36" clrIdx="1">
    <p:extLst>
      <p:ext uri="{19B8F6BF-5375-455C-9EA6-DF929625EA0E}">
        <p15:presenceInfo xmlns:p15="http://schemas.microsoft.com/office/powerpoint/2012/main" userId="Liz Sadl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539A"/>
    <a:srgbClr val="0072C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D944E789-9B41-435C-895F-FC6281DB923F}">
  <a:tblStyle styleId="{77FBBBCB-588E-45F7-8197-1C2F8D5DC026}" styleName="IBM Blue">
    <a:wholeTbl>
      <a:tcTxStyle>
        <a:fontRef idx="minor">
          <a:prstClr val="black"/>
        </a:fontRef>
        <a:schemeClr val="tx1"/>
      </a:tcTxStyle>
      <a:tcStyle>
        <a:tcBdr>
          <a:left>
            <a:ln w="0" cmpd="sng">
              <a:solidFill>
                <a:srgbClr val="6F6F6F"/>
              </a:solidFill>
            </a:ln>
          </a:left>
          <a:right>
            <a:ln w="0" cmpd="sng">
              <a:solidFill>
                <a:srgbClr val="6F6F6F"/>
              </a:solidFill>
            </a:ln>
          </a:right>
          <a:top>
            <a:ln w="0" cmpd="sng">
              <a:solidFill>
                <a:srgbClr val="6F6F6F"/>
              </a:solidFill>
            </a:ln>
          </a:top>
          <a:bottom>
            <a:ln w="12700" cmpd="sng">
              <a:solidFill>
                <a:srgbClr val="6F6F6F"/>
              </a:solidFill>
            </a:ln>
          </a:bottom>
          <a:insideH>
            <a:ln w="12700" cmpd="sng">
              <a:solidFill>
                <a:srgbClr val="6F6F6F"/>
              </a:solidFill>
            </a:ln>
          </a:insideH>
          <a:insideV>
            <a:ln w="12700" cmpd="sng">
              <a:solidFill>
                <a:srgbClr val="6F6F6F"/>
              </a:solidFill>
            </a:ln>
          </a:insideV>
        </a:tcBdr>
        <a:fill>
          <a:solidFill>
            <a:schemeClr val="bg1"/>
          </a:solidFill>
        </a:fill>
      </a:tcStyle>
    </a:wholeTbl>
    <a:band1H>
      <a:tcStyle>
        <a:tcBdr/>
        <a:fill>
          <a:solidFill>
            <a:srgbClr val="F4F4F4"/>
          </a:solidFill>
        </a:fill>
      </a:tcStyle>
    </a:band1H>
    <a:band2H>
      <a:tcStyle>
        <a:tcBdr/>
      </a:tcStyle>
    </a:band2H>
    <a:band1V>
      <a:tcStyle>
        <a:tcBdr/>
        <a:fill>
          <a:solidFill>
            <a:srgbClr val="F4F4F4"/>
          </a:solidFill>
        </a:fill>
      </a:tcStyle>
    </a:band1V>
    <a:band2V>
      <a:tcStyle>
        <a:tcBdr/>
      </a:tcStyle>
    </a:band2V>
    <a:lastCol>
      <a:tcTxStyle b="on">
        <a:fontRef idx="minor">
          <a:prstClr val="black"/>
        </a:fontRef>
        <a:schemeClr val="tx1"/>
      </a:tcTxStyle>
      <a:tcStyle>
        <a:tcBdr/>
        <a:fill>
          <a:solidFill>
            <a:srgbClr val="E0E0E0"/>
          </a:solidFill>
        </a:fill>
      </a:tcStyle>
    </a:lastCol>
    <a:firstCol>
      <a:tcTxStyle>
        <a:fontRef idx="minor">
          <a:prstClr val="black"/>
        </a:fontRef>
        <a:schemeClr val="tx1"/>
      </a:tcTxStyle>
      <a:tcStyle>
        <a:tcBdr/>
        <a:fill>
          <a:solidFill>
            <a:srgbClr val="E5F6FF"/>
          </a:solidFill>
        </a:fill>
      </a:tcStyle>
    </a:firstCol>
    <a:lastRow>
      <a:tcTxStyle b="on">
        <a:fontRef idx="minor">
          <a:prstClr val="black"/>
        </a:fontRef>
        <a:schemeClr val="tx1"/>
      </a:tcTxStyle>
      <a:tcStyle>
        <a:tcBdr/>
        <a:fill>
          <a:solidFill>
            <a:srgbClr val="E0E0E0"/>
          </a:solidFill>
        </a:fill>
      </a:tcStyle>
    </a:lastRow>
    <a:firstRow>
      <a:tcTxStyle>
        <a:fontRef idx="minor">
          <a:prstClr val="black"/>
        </a:fontRef>
        <a:schemeClr val="bg1"/>
      </a:tcTxStyle>
      <a:tcStyle>
        <a:tcBdr/>
        <a:fill>
          <a:solidFill>
            <a:srgbClr val="0F62FE"/>
          </a:solidFill>
        </a:fill>
      </a:tcStyle>
    </a:firstRow>
  </a:tblStyle>
  <a:tblStyle styleId="{C525F056-CDCB-4544-8969-F531D1CEA358}" styleName="IBM Light Blue">
    <a:wholeTbl>
      <a:tcTxStyle>
        <a:fontRef idx="minor">
          <a:prstClr val="black"/>
        </a:fontRef>
        <a:schemeClr val="tx1"/>
      </a:tcTxStyle>
      <a:tcStyle>
        <a:tcBdr>
          <a:left>
            <a:ln w="0" cmpd="sng">
              <a:solidFill>
                <a:srgbClr val="6F6F6F"/>
              </a:solidFill>
            </a:ln>
          </a:left>
          <a:right>
            <a:ln w="0" cmpd="sng">
              <a:solidFill>
                <a:srgbClr val="6F6F6F"/>
              </a:solidFill>
            </a:ln>
          </a:right>
          <a:top>
            <a:ln w="12700" cmpd="sng">
              <a:solidFill>
                <a:srgbClr val="6F6F6F"/>
              </a:solidFill>
            </a:ln>
          </a:top>
          <a:bottom>
            <a:ln w="12700" cmpd="sng">
              <a:solidFill>
                <a:srgbClr val="6F6F6F"/>
              </a:solidFill>
            </a:ln>
          </a:bottom>
          <a:insideH>
            <a:ln w="12700" cmpd="sng">
              <a:solidFill>
                <a:srgbClr val="6F6F6F"/>
              </a:solidFill>
            </a:ln>
          </a:insideH>
          <a:insideV>
            <a:ln w="12700" cmpd="sng">
              <a:solidFill>
                <a:srgbClr val="6F6F6F"/>
              </a:solidFill>
            </a:ln>
          </a:insideV>
        </a:tcBdr>
        <a:fill>
          <a:solidFill>
            <a:schemeClr val="bg1"/>
          </a:solidFill>
        </a:fill>
      </a:tcStyle>
    </a:wholeTbl>
    <a:band1H>
      <a:tcStyle>
        <a:tcBdr/>
        <a:fill>
          <a:solidFill>
            <a:srgbClr val="F4F4F4"/>
          </a:solidFill>
        </a:fill>
      </a:tcStyle>
    </a:band1H>
    <a:band2H>
      <a:tcStyle>
        <a:tcBdr/>
      </a:tcStyle>
    </a:band2H>
    <a:band1V>
      <a:tcStyle>
        <a:tcBdr/>
        <a:fill>
          <a:solidFill>
            <a:srgbClr val="F4F4F4"/>
          </a:solidFill>
        </a:fill>
      </a:tcStyle>
    </a:band1V>
    <a:band2V>
      <a:tcStyle>
        <a:tcBdr/>
      </a:tcStyle>
    </a:band2V>
    <a:lastCol>
      <a:tcTxStyle b="on">
        <a:fontRef idx="minor">
          <a:prstClr val="black"/>
        </a:fontRef>
        <a:schemeClr val="tx1"/>
      </a:tcTxStyle>
      <a:tcStyle>
        <a:tcBdr/>
        <a:fill>
          <a:solidFill>
            <a:srgbClr val="E0E0E0"/>
          </a:solidFill>
        </a:fill>
      </a:tcStyle>
    </a:lastCol>
    <a:firstCol>
      <a:tcTxStyle>
        <a:fontRef idx="minor">
          <a:prstClr val="black"/>
        </a:fontRef>
        <a:schemeClr val="tx1"/>
      </a:tcTxStyle>
      <a:tcStyle>
        <a:tcBdr/>
        <a:fill>
          <a:solidFill>
            <a:srgbClr val="E5F6FF"/>
          </a:solidFill>
        </a:fill>
      </a:tcStyle>
    </a:firstCol>
    <a:lastRow>
      <a:tcTxStyle b="on">
        <a:fontRef idx="minor">
          <a:prstClr val="black"/>
        </a:fontRef>
        <a:schemeClr val="tx1"/>
      </a:tcTxStyle>
      <a:tcStyle>
        <a:tcBdr/>
        <a:fill>
          <a:solidFill>
            <a:srgbClr val="E0E0E0"/>
          </a:solidFill>
        </a:fill>
      </a:tcStyle>
    </a:lastRow>
    <a:firstRow>
      <a:tcTxStyle>
        <a:fontRef idx="minor">
          <a:prstClr val="black"/>
        </a:fontRef>
        <a:schemeClr val="tx1"/>
      </a:tcTxStyle>
      <a:tcStyle>
        <a:tcBdr/>
        <a:fill>
          <a:solidFill>
            <a:srgbClr val="BAE6FF"/>
          </a:solidFill>
        </a:fill>
      </a:tcStyle>
    </a:firstRow>
  </a:tblStyle>
  <a:tblStyle styleId="{DE7DB900-8C61-4A5D-9F65-6A9D50D4B3C3}" styleName="IBM Light Gray">
    <a:wholeTbl>
      <a:tcTxStyle>
        <a:fontRef idx="minor">
          <a:prstClr val="black"/>
        </a:fontRef>
        <a:schemeClr val="tx1"/>
      </a:tcTxStyle>
      <a:tcStyle>
        <a:tcBdr>
          <a:left>
            <a:ln w="0" cmpd="sng">
              <a:solidFill>
                <a:srgbClr val="6F6F6F"/>
              </a:solidFill>
            </a:ln>
          </a:left>
          <a:right>
            <a:ln w="0" cmpd="sng">
              <a:solidFill>
                <a:srgbClr val="6F6F6F"/>
              </a:solidFill>
            </a:ln>
          </a:right>
          <a:top>
            <a:ln w="12700" cmpd="sng">
              <a:solidFill>
                <a:srgbClr val="6F6F6F"/>
              </a:solidFill>
            </a:ln>
          </a:top>
          <a:bottom>
            <a:ln w="12700" cmpd="sng">
              <a:solidFill>
                <a:srgbClr val="6F6F6F"/>
              </a:solidFill>
            </a:ln>
          </a:bottom>
          <a:insideH>
            <a:ln w="12700" cmpd="sng">
              <a:solidFill>
                <a:srgbClr val="6F6F6F"/>
              </a:solidFill>
            </a:ln>
          </a:insideH>
          <a:insideV>
            <a:ln w="12700" cmpd="sng">
              <a:solidFill>
                <a:srgbClr val="6F6F6F"/>
              </a:solidFill>
            </a:ln>
          </a:insideV>
        </a:tcBdr>
        <a:fill>
          <a:solidFill>
            <a:schemeClr val="bg1"/>
          </a:solidFill>
        </a:fill>
      </a:tcStyle>
    </a:wholeTbl>
    <a:band1H>
      <a:tcStyle>
        <a:tcBdr/>
        <a:fill>
          <a:solidFill>
            <a:srgbClr val="F4F4F4"/>
          </a:solidFill>
        </a:fill>
      </a:tcStyle>
    </a:band1H>
    <a:band2H>
      <a:tcStyle>
        <a:tcBdr/>
      </a:tcStyle>
    </a:band2H>
    <a:band1V>
      <a:tcStyle>
        <a:tcBdr/>
        <a:fill>
          <a:solidFill>
            <a:srgbClr val="F4F4F4"/>
          </a:solidFill>
        </a:fill>
      </a:tcStyle>
    </a:band1V>
    <a:band2V>
      <a:tcStyle>
        <a:tcBdr/>
      </a:tcStyle>
    </a:band2V>
    <a:lastCol>
      <a:tcTxStyle b="on">
        <a:fontRef idx="minor">
          <a:prstClr val="black"/>
        </a:fontRef>
        <a:schemeClr val="tx1"/>
      </a:tcTxStyle>
      <a:tcStyle>
        <a:tcBdr/>
        <a:fill>
          <a:solidFill>
            <a:srgbClr val="E0E0E0"/>
          </a:solidFill>
        </a:fill>
      </a:tcStyle>
    </a:lastCol>
    <a:firstCol>
      <a:tcTxStyle>
        <a:fontRef idx="minor">
          <a:prstClr val="black"/>
        </a:fontRef>
        <a:schemeClr val="tx1"/>
      </a:tcTxStyle>
      <a:tcStyle>
        <a:tcBdr/>
        <a:fill>
          <a:solidFill>
            <a:srgbClr val="F4F4F4"/>
          </a:solidFill>
        </a:fill>
      </a:tcStyle>
    </a:firstCol>
    <a:lastRow>
      <a:tcTxStyle b="on">
        <a:fontRef idx="minor">
          <a:prstClr val="black"/>
        </a:fontRef>
      </a:tcTxStyle>
      <a:tcStyle>
        <a:tcBdr/>
        <a:fill>
          <a:solidFill>
            <a:srgbClr val="E0E0E0"/>
          </a:solidFill>
        </a:fill>
      </a:tcStyle>
    </a:lastRow>
    <a:firstRow>
      <a:tcTxStyle>
        <a:fontRef idx="minor">
          <a:prstClr val="black"/>
        </a:fontRef>
        <a:schemeClr val="tx1"/>
      </a:tcTxStyle>
      <a:tcStyle>
        <a:tcBdr/>
        <a:fill>
          <a:solidFill>
            <a:srgbClr val="E0E0E0"/>
          </a:solidFill>
        </a:fill>
      </a:tcStyle>
    </a:firstRow>
  </a:tblStyle>
  <a:tblStyle styleId="{9E4DBE83-B0FF-4C56-A845-3F0C87E8C8B1}" styleName="Table Style for Pub">
    <a:wholeTbl>
      <a:tcTxStyle>
        <a:fontRef idx="minor">
          <a:prstClr val="black"/>
        </a:fontRef>
        <a:schemeClr val="tx1"/>
      </a:tcTxStyle>
      <a:tcStyle>
        <a:tcBdr>
          <a:left>
            <a:ln w="12700" cmpd="sng">
              <a:solidFill>
                <a:srgbClr val="D9D9D9"/>
              </a:solidFill>
            </a:ln>
          </a:left>
          <a:right>
            <a:ln w="12700" cmpd="sng">
              <a:solidFill>
                <a:srgbClr val="D9D9D9"/>
              </a:solidFill>
            </a:ln>
          </a:right>
          <a:top>
            <a:ln w="12700" cmpd="sng">
              <a:solidFill>
                <a:srgbClr val="D9D9D9"/>
              </a:solidFill>
            </a:ln>
          </a:top>
          <a:bottom>
            <a:ln w="12700" cmpd="sng">
              <a:solidFill>
                <a:srgbClr val="D9D9D9"/>
              </a:solidFill>
            </a:ln>
          </a:bottom>
          <a:insideH>
            <a:ln w="12700" cmpd="sng">
              <a:solidFill>
                <a:srgbClr val="D9D9D9"/>
              </a:solidFill>
            </a:ln>
          </a:insideH>
          <a:insideV>
            <a:ln w="12700" cmpd="sng">
              <a:solidFill>
                <a:srgbClr val="D9D9D9"/>
              </a:solidFill>
            </a:ln>
          </a:insideV>
        </a:tcBdr>
        <a:fill>
          <a:solidFill>
            <a:schemeClr val="bg1"/>
          </a:solidFill>
        </a:fill>
      </a:tcStyle>
    </a:wholeTbl>
    <a:band1H>
      <a:tcStyle>
        <a:tcBdr/>
        <a:fill>
          <a:solidFill>
            <a:srgbClr val="F4F4F4"/>
          </a:solidFill>
        </a:fill>
      </a:tcStyle>
    </a:band1H>
    <a:band2H>
      <a:tcStyle>
        <a:tcBdr/>
      </a:tcStyle>
    </a:band2H>
    <a:band1V>
      <a:tcStyle>
        <a:tcBdr/>
        <a:fill>
          <a:solidFill>
            <a:srgbClr val="F4F4F4"/>
          </a:solidFill>
        </a:fill>
      </a:tcStyle>
    </a:band1V>
    <a:band2V>
      <a:tcStyle>
        <a:tcBdr/>
      </a:tcStyle>
    </a:band2V>
    <a:lastCol>
      <a:tcTxStyle b="on">
        <a:fontRef idx="minor">
          <a:prstClr val="black"/>
        </a:fontRef>
        <a:schemeClr val="tx1"/>
      </a:tcTxStyle>
      <a:tcStyle>
        <a:tcBdr/>
        <a:fill>
          <a:solidFill>
            <a:srgbClr val="F4F4F4"/>
          </a:solidFill>
        </a:fill>
      </a:tcStyle>
    </a:lastCol>
    <a:firstCol>
      <a:tcTxStyle>
        <a:fontRef idx="minor">
          <a:prstClr val="black"/>
        </a:fontRef>
        <a:schemeClr val="tx1"/>
      </a:tcTxStyle>
      <a:tcStyle>
        <a:tcBdr/>
        <a:fill>
          <a:solidFill>
            <a:srgbClr val="F4F4F4"/>
          </a:solidFill>
        </a:fill>
      </a:tcStyle>
    </a:firstCol>
    <a:lastRow>
      <a:tcTxStyle b="on">
        <a:fontRef idx="minor">
          <a:prstClr val="black"/>
        </a:fontRef>
        <a:schemeClr val="tx1"/>
      </a:tcTxStyle>
      <a:tcStyle>
        <a:tcBdr/>
        <a:fill>
          <a:solidFill>
            <a:srgbClr val="F4F4F4"/>
          </a:solidFill>
        </a:fill>
      </a:tcStyle>
    </a:lastRow>
    <a:firstRow>
      <a:tcTxStyle>
        <a:fontRef idx="minor">
          <a:prstClr val="black"/>
        </a:fontRef>
        <a:schemeClr val="tx1"/>
      </a:tcTxStyle>
      <a:tcStyle>
        <a:tcBdr/>
        <a:fill>
          <a:solidFill>
            <a:srgbClr val="CDF0FF"/>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655"/>
    <p:restoredTop sz="93818"/>
  </p:normalViewPr>
  <p:slideViewPr>
    <p:cSldViewPr snapToGrid="0" snapToObjects="1">
      <p:cViewPr>
        <p:scale>
          <a:sx n="60" d="100"/>
          <a:sy n="60" d="100"/>
        </p:scale>
        <p:origin x="440" y="-208"/>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notesViewPr>
    <p:cSldViewPr snapToGrid="0" snapToObjects="1">
      <p:cViewPr>
        <p:scale>
          <a:sx n="84" d="100"/>
          <a:sy n="84" d="100"/>
        </p:scale>
        <p:origin x="3960" y="44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handoutMaster" Target="handoutMasters/handoutMaster1.xml"/><Relationship Id="rId10" Type="http://schemas.openxmlformats.org/officeDocument/2006/relationships/tableStyles" Target="tableStyles.xml"/><Relationship Id="rId4" Type="http://schemas.openxmlformats.org/officeDocument/2006/relationships/notesMaster" Target="notesMasters/notesMaster1.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フッター テキスト ボックス 3">
            <a:extLst>
              <a:ext uri="{FF2B5EF4-FFF2-40B4-BE49-F238E27FC236}">
                <a16:creationId xmlns:a16="http://schemas.microsoft.com/office/drawing/2014/main" id="{B8D415FB-9446-1609-3445-79226A720416}"/>
              </a:ext>
            </a:extLst>
          </p:cNvPr>
          <p:cNvSpPr txBox="1"/>
          <p:nvPr/>
        </p:nvSpPr>
        <p:spPr>
          <a:xfrm>
            <a:off x="219456" y="8841363"/>
            <a:ext cx="852798" cy="9233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0" tIns="0" rIns="0" bIns="0" rtlCol="0" anchor="b">
            <a:spAutoFit/>
          </a:bodyPr>
          <a:lstStyle/>
          <a:p>
            <a:pPr marL="0" indent="0" algn="l" defTabSz="2438400">
              <a:spcBef>
                <a:spcPts val="0"/>
              </a:spcBef>
              <a:buSzPct val="100000"/>
              <a:buFontTx/>
              <a:buNone/>
            </a:pPr>
            <a:r>
              <a:rPr kumimoji="1" lang="en-US" altLang="ja-JP" sz="600" b="0" i="0" kern="0" dirty="0">
                <a:solidFill>
                  <a:srgbClr val="000000"/>
                </a:solidFill>
                <a:latin typeface="IBM Plex Sans" panose="020B0503050203000203" pitchFamily="34" charset="0"/>
                <a:ea typeface="IBM Plex Sans JP" panose="020B0503050203000203" pitchFamily="34" charset="-128"/>
                <a:cs typeface="+mn-cs"/>
                <a:sym typeface="+mn-lt"/>
              </a:rPr>
              <a:t>© 2025 IBM Corporation</a:t>
            </a:r>
            <a:endParaRPr kumimoji="1" lang="ja-JP" altLang="en-US" sz="600" b="0" i="0" kern="0">
              <a:solidFill>
                <a:srgbClr val="000000"/>
              </a:solidFill>
              <a:latin typeface="IBM Plex Sans" panose="020B0503050203000203" pitchFamily="34" charset="0"/>
              <a:ea typeface="IBM Plex Sans JP" panose="020B0503050203000203" pitchFamily="34" charset="-128"/>
              <a:cs typeface="+mn-cs"/>
              <a:sym typeface="+mn-lt"/>
            </a:endParaRPr>
          </a:p>
        </p:txBody>
      </p:sp>
      <p:sp>
        <p:nvSpPr>
          <p:cNvPr id="2" name="フッター テキスト ボックス 3">
            <a:extLst>
              <a:ext uri="{FF2B5EF4-FFF2-40B4-BE49-F238E27FC236}">
                <a16:creationId xmlns:a16="http://schemas.microsoft.com/office/drawing/2014/main" id="{0ADB21B9-B1E0-999F-C174-8D4B3B7CEAAE}"/>
              </a:ext>
            </a:extLst>
          </p:cNvPr>
          <p:cNvSpPr txBox="1"/>
          <p:nvPr/>
        </p:nvSpPr>
        <p:spPr>
          <a:xfrm>
            <a:off x="6526809" y="8841363"/>
            <a:ext cx="102592" cy="9233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0" tIns="0" rIns="0" bIns="0" rtlCol="0" anchor="b">
            <a:spAutoFit/>
          </a:bodyPr>
          <a:lstStyle/>
          <a:p>
            <a:pPr marL="0" indent="0" algn="r" defTabSz="2438400">
              <a:spcBef>
                <a:spcPts val="0"/>
              </a:spcBef>
              <a:buSzPct val="100000"/>
              <a:buFontTx/>
              <a:buNone/>
            </a:pPr>
            <a:fld id="{9B7C03E4-1DDF-FA42-A506-F78333B3B3CD}" type="slidenum">
              <a:rPr kumimoji="1" lang="ja-JP" altLang="en-US" sz="600" b="0" i="0" kern="0" smtClean="0">
                <a:solidFill>
                  <a:srgbClr val="000000"/>
                </a:solidFill>
                <a:latin typeface="IBM Plex Sans" panose="020B0503050203000203" pitchFamily="34" charset="0"/>
                <a:ea typeface="IBM Plex Sans JP" panose="020B0503050203000203" pitchFamily="34" charset="-128"/>
                <a:cs typeface="+mn-cs"/>
                <a:sym typeface="+mn-lt"/>
              </a:rPr>
              <a:t>‹#›</a:t>
            </a:fld>
            <a:endParaRPr kumimoji="1" lang="ja-JP" altLang="en-US" sz="600" b="0" i="0" kern="0">
              <a:solidFill>
                <a:srgbClr val="000000"/>
              </a:solidFill>
              <a:latin typeface="IBM Plex Sans" panose="020B0503050203000203" pitchFamily="34" charset="0"/>
              <a:ea typeface="IBM Plex Sans JP" panose="020B0503050203000203" pitchFamily="34" charset="-128"/>
              <a:cs typeface="+mn-cs"/>
              <a:sym typeface="+mn-lt"/>
            </a:endParaRPr>
          </a:p>
        </p:txBody>
      </p:sp>
      <p:sp>
        <p:nvSpPr>
          <p:cNvPr id="6" name="フッター プレースホルダー 5">
            <a:extLst>
              <a:ext uri="{FF2B5EF4-FFF2-40B4-BE49-F238E27FC236}">
                <a16:creationId xmlns:a16="http://schemas.microsoft.com/office/drawing/2014/main" id="{58903800-9007-926C-D401-B6F4EFCFA2D5}"/>
              </a:ext>
            </a:extLst>
          </p:cNvPr>
          <p:cNvSpPr>
            <a:spLocks noGrp="1"/>
          </p:cNvSpPr>
          <p:nvPr>
            <p:ph type="ftr" sz="quarter" idx="2"/>
          </p:nvPr>
        </p:nvSpPr>
        <p:spPr>
          <a:xfrm>
            <a:off x="3315190" y="8841363"/>
            <a:ext cx="227627" cy="92333"/>
          </a:xfrm>
          <a:prstGeom prst="rect">
            <a:avLst/>
          </a:prstGeom>
        </p:spPr>
        <p:txBody>
          <a:bodyPr vert="horz" wrap="none" lIns="0" tIns="0" rIns="0" bIns="0" rtlCol="0" anchor="b">
            <a:spAutoFit/>
          </a:bodyPr>
          <a:lstStyle>
            <a:lvl1pPr algn="l">
              <a:defRPr sz="1200"/>
            </a:lvl1pPr>
          </a:lstStyle>
          <a:p>
            <a:pPr algn="ctr"/>
            <a:r>
              <a:rPr kumimoji="1" lang="en-US" altLang="ja-JP" sz="600" dirty="0">
                <a:solidFill>
                  <a:schemeClr val="tx1"/>
                </a:solidFill>
                <a:latin typeface="IBM Plex Sans" panose="020B0503050203000203" pitchFamily="34" charset="0"/>
                <a:ea typeface="IBM Plex Sans JP" panose="020B0503050203000203" pitchFamily="34" charset="-128"/>
              </a:rPr>
              <a:t>Footer</a:t>
            </a:r>
            <a:endParaRPr kumimoji="1" lang="ja-JP" altLang="en-US" sz="600">
              <a:solidFill>
                <a:schemeClr val="tx1"/>
              </a:solidFill>
              <a:latin typeface="IBM Plex Sans" panose="020B0503050203000203" pitchFamily="34" charset="0"/>
              <a:ea typeface="IBM Plex Sans JP" panose="020B0503050203000203" pitchFamily="34" charset="-128"/>
            </a:endParaRPr>
          </a:p>
        </p:txBody>
      </p:sp>
    </p:spTree>
    <p:extLst>
      <p:ext uri="{BB962C8B-B14F-4D97-AF65-F5344CB8AC3E}">
        <p14:creationId xmlns:p14="http://schemas.microsoft.com/office/powerpoint/2010/main" val="448027815"/>
      </p:ext>
    </p:extLst>
  </p:cSld>
  <p:clrMap bg1="lt1" tx1="dk1" bg2="lt2" tx2="dk2" accent1="accent1" accent2="accent2" accent3="accent3" accent4="accent4" accent5="accent5" accent6="accent6" hlink="hlink" folHlink="folHlink"/>
  <p:hf sldNum="0" hdr="0" ftr="0" dt="0"/>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guide id="3" pos="126" userDrawn="1">
          <p15:clr>
            <a:srgbClr val="000000"/>
          </p15:clr>
        </p15:guide>
        <p15:guide id="4" pos="4176" userDrawn="1">
          <p15:clr>
            <a:srgbClr val="000000"/>
          </p15:clr>
        </p15:guide>
        <p15:guide id="5" orient="horz" pos="5632" userDrawn="1">
          <p15:clr>
            <a:srgbClr val="000000"/>
          </p15:clr>
        </p15:guide>
        <p15:guide id="6" orient="horz" pos="128" userDrawn="1">
          <p15:clr>
            <a:srgbClr val="000000"/>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フッター テキスト ボックス 3">
            <a:extLst>
              <a:ext uri="{FF2B5EF4-FFF2-40B4-BE49-F238E27FC236}">
                <a16:creationId xmlns:a16="http://schemas.microsoft.com/office/drawing/2014/main" id="{293E839E-33B8-4FE9-9758-211C2CAB8225}"/>
              </a:ext>
            </a:extLst>
          </p:cNvPr>
          <p:cNvSpPr txBox="1"/>
          <p:nvPr/>
        </p:nvSpPr>
        <p:spPr>
          <a:xfrm>
            <a:off x="219456" y="8841363"/>
            <a:ext cx="852798" cy="9233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0" tIns="0" rIns="0" bIns="0" rtlCol="0" anchor="b">
            <a:spAutoFit/>
          </a:bodyPr>
          <a:lstStyle/>
          <a:p>
            <a:pPr marL="0" indent="0" algn="l" defTabSz="2438400">
              <a:spcBef>
                <a:spcPts val="0"/>
              </a:spcBef>
              <a:buSzPct val="100000"/>
              <a:buFontTx/>
              <a:buNone/>
            </a:pPr>
            <a:r>
              <a:rPr kumimoji="1" lang="en-US" altLang="ja-JP" sz="600" b="0" i="0" kern="0" dirty="0">
                <a:solidFill>
                  <a:srgbClr val="000000"/>
                </a:solidFill>
                <a:latin typeface="IBM Plex Sans" panose="020B0503050203000203" pitchFamily="34" charset="0"/>
                <a:ea typeface="IBM Plex Sans JP" panose="020B0503050203000203" pitchFamily="34" charset="-128"/>
                <a:cs typeface="+mn-cs"/>
                <a:sym typeface="+mn-lt"/>
              </a:rPr>
              <a:t>© 2025 IBM Corporation</a:t>
            </a:r>
            <a:endParaRPr kumimoji="1" lang="ja-JP" altLang="en-US" sz="600" b="0" i="0" kern="0">
              <a:solidFill>
                <a:srgbClr val="000000"/>
              </a:solidFill>
              <a:latin typeface="IBM Plex Sans" panose="020B0503050203000203" pitchFamily="34" charset="0"/>
              <a:ea typeface="IBM Plex Sans JP" panose="020B0503050203000203" pitchFamily="34" charset="-128"/>
              <a:cs typeface="+mn-cs"/>
              <a:sym typeface="+mn-lt"/>
            </a:endParaRPr>
          </a:p>
        </p:txBody>
      </p:sp>
      <p:sp>
        <p:nvSpPr>
          <p:cNvPr id="4" name="Slide Image Placeholder 3"/>
          <p:cNvSpPr>
            <a:spLocks noGrp="1" noRot="1" noChangeAspect="1"/>
          </p:cNvSpPr>
          <p:nvPr>
            <p:ph type="sldImg" idx="2"/>
          </p:nvPr>
        </p:nvSpPr>
        <p:spPr>
          <a:xfrm>
            <a:off x="206375" y="228600"/>
            <a:ext cx="6419850" cy="3611563"/>
          </a:xfrm>
          <a:prstGeom prst="rect">
            <a:avLst/>
          </a:prstGeom>
          <a:noFill/>
          <a:ln w="12700">
            <a:solidFill>
              <a:prstClr val="black"/>
            </a:solidFill>
          </a:ln>
        </p:spPr>
        <p:txBody>
          <a:bodyPr vert="horz" lIns="91440" tIns="45720" rIns="91440" bIns="45720" rtlCol="0" anchor="ctr"/>
          <a:lstStyle/>
          <a:p>
            <a:endParaRPr lang="en-US" dirty="0"/>
          </a:p>
        </p:txBody>
      </p:sp>
      <p:sp>
        <p:nvSpPr>
          <p:cNvPr id="8" name="Notes Placeholder 7">
            <a:extLst>
              <a:ext uri="{FF2B5EF4-FFF2-40B4-BE49-F238E27FC236}">
                <a16:creationId xmlns:a16="http://schemas.microsoft.com/office/drawing/2014/main" id="{6ABF5568-9620-E34F-9423-054ABD0598F2}"/>
              </a:ext>
            </a:extLst>
          </p:cNvPr>
          <p:cNvSpPr>
            <a:spLocks noGrp="1"/>
          </p:cNvSpPr>
          <p:nvPr>
            <p:ph type="body" sz="quarter" idx="3"/>
          </p:nvPr>
        </p:nvSpPr>
        <p:spPr>
          <a:xfrm>
            <a:off x="206710" y="4087091"/>
            <a:ext cx="6419088" cy="4572000"/>
          </a:xfrm>
          <a:prstGeom prst="rect">
            <a:avLst/>
          </a:prstGeom>
        </p:spPr>
        <p:txBody>
          <a:bodyPr vert="horz" lIns="0" tIns="0" rIns="0" bIns="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Nineth level</a:t>
            </a:r>
          </a:p>
        </p:txBody>
      </p:sp>
      <p:sp>
        <p:nvSpPr>
          <p:cNvPr id="9" name="フッター テキスト ボックス 3">
            <a:extLst>
              <a:ext uri="{FF2B5EF4-FFF2-40B4-BE49-F238E27FC236}">
                <a16:creationId xmlns:a16="http://schemas.microsoft.com/office/drawing/2014/main" id="{778B5EFB-4F6C-7492-FAE5-BFDAF8DA11FA}"/>
              </a:ext>
            </a:extLst>
          </p:cNvPr>
          <p:cNvSpPr txBox="1"/>
          <p:nvPr/>
        </p:nvSpPr>
        <p:spPr>
          <a:xfrm>
            <a:off x="6526809" y="8841363"/>
            <a:ext cx="102592" cy="9233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0" tIns="0" rIns="0" bIns="0" rtlCol="0" anchor="b">
            <a:spAutoFit/>
          </a:bodyPr>
          <a:lstStyle/>
          <a:p>
            <a:pPr marL="0" indent="0" algn="r" defTabSz="2438400">
              <a:spcBef>
                <a:spcPts val="0"/>
              </a:spcBef>
              <a:buSzPct val="100000"/>
              <a:buFontTx/>
              <a:buNone/>
            </a:pPr>
            <a:fld id="{679A150A-08DB-914D-9276-45044D62BE44}" type="slidenum">
              <a:rPr kumimoji="1" lang="ja-JP" altLang="en-US" sz="600" b="0" i="0" kern="0" smtClean="0">
                <a:solidFill>
                  <a:srgbClr val="000000"/>
                </a:solidFill>
                <a:latin typeface="IBM Plex Sans" panose="020B0503050203000203" pitchFamily="34" charset="0"/>
                <a:ea typeface="IBM Plex Sans JP" panose="020B0503050203000203" pitchFamily="34" charset="-128"/>
                <a:cs typeface="+mn-cs"/>
                <a:sym typeface="+mn-lt"/>
              </a:rPr>
              <a:t>‹#›</a:t>
            </a:fld>
            <a:endParaRPr kumimoji="1" lang="ja-JP" altLang="en-US" sz="600" b="0" i="0" kern="0">
              <a:solidFill>
                <a:srgbClr val="000000"/>
              </a:solidFill>
              <a:latin typeface="IBM Plex Sans" panose="020B0503050203000203" pitchFamily="34" charset="0"/>
              <a:ea typeface="IBM Plex Sans JP" panose="020B0503050203000203" pitchFamily="34" charset="-128"/>
              <a:cs typeface="+mn-cs"/>
              <a:sym typeface="+mn-lt"/>
            </a:endParaRPr>
          </a:p>
        </p:txBody>
      </p:sp>
      <p:sp>
        <p:nvSpPr>
          <p:cNvPr id="10" name="フッター プレースホルダー 9">
            <a:extLst>
              <a:ext uri="{FF2B5EF4-FFF2-40B4-BE49-F238E27FC236}">
                <a16:creationId xmlns:a16="http://schemas.microsoft.com/office/drawing/2014/main" id="{6FC4467A-DCCF-1326-9BB6-5A2C59067D76}"/>
              </a:ext>
            </a:extLst>
          </p:cNvPr>
          <p:cNvSpPr>
            <a:spLocks noGrp="1"/>
          </p:cNvSpPr>
          <p:nvPr>
            <p:ph type="ftr" sz="quarter" idx="4"/>
          </p:nvPr>
        </p:nvSpPr>
        <p:spPr>
          <a:xfrm>
            <a:off x="3428972" y="8841363"/>
            <a:ext cx="65" cy="92333"/>
          </a:xfrm>
          <a:prstGeom prst="rect">
            <a:avLst/>
          </a:prstGeom>
        </p:spPr>
        <p:txBody>
          <a:bodyPr vert="horz" wrap="none" lIns="0" tIns="0" rIns="0" bIns="0" rtlCol="0" anchor="b">
            <a:spAutoFit/>
          </a:bodyPr>
          <a:lstStyle>
            <a:lvl1pPr algn="ctr">
              <a:defRPr sz="600" b="0" i="0">
                <a:solidFill>
                  <a:schemeClr val="tx1"/>
                </a:solidFill>
                <a:latin typeface="IBM Plex Sans" panose="020B0503050203000203" pitchFamily="34" charset="0"/>
                <a:ea typeface="IBM Plex Sans JP" panose="020B0503050203000203" pitchFamily="34" charset="-128"/>
              </a:defRPr>
            </a:lvl1pPr>
          </a:lstStyle>
          <a:p>
            <a:endParaRPr kumimoji="1" lang="ja-JP" altLang="en-US"/>
          </a:p>
        </p:txBody>
      </p:sp>
    </p:spTree>
    <p:extLst>
      <p:ext uri="{BB962C8B-B14F-4D97-AF65-F5344CB8AC3E}">
        <p14:creationId xmlns:p14="http://schemas.microsoft.com/office/powerpoint/2010/main" val="791598581"/>
      </p:ext>
    </p:extLst>
  </p:cSld>
  <p:clrMap bg1="lt1" tx1="dk1" bg2="lt2" tx2="dk2" accent1="accent1" accent2="accent2" accent3="accent3" accent4="accent4" accent5="accent5" accent6="accent6" hlink="hlink" folHlink="folHlink"/>
  <p:hf sldNum="0" hdr="0" ftr="0" dt="0"/>
  <p:notesStyle>
    <a:lvl1pPr marL="0" algn="l" defTabSz="2438156" rtl="0" eaLnBrk="1" latinLnBrk="0" hangingPunct="1">
      <a:lnSpc>
        <a:spcPct val="110000"/>
      </a:lnSpc>
      <a:spcBef>
        <a:spcPts val="0"/>
      </a:spcBef>
      <a:defRPr sz="1400" b="0" i="0" kern="1200">
        <a:solidFill>
          <a:schemeClr val="tx1"/>
        </a:solidFill>
        <a:latin typeface="IBM Plex Sans Text" panose="020B0503050203000203" pitchFamily="34" charset="0"/>
        <a:ea typeface="IBM Plex Sans JP Text" panose="020B0503050203000203" pitchFamily="34" charset="-128"/>
        <a:cs typeface="+mn-cs"/>
      </a:defRPr>
    </a:lvl1pPr>
    <a:lvl2pPr marL="201178" indent="-201178" algn="l" defTabSz="2438156" rtl="0" eaLnBrk="1" latinLnBrk="0" hangingPunct="1">
      <a:lnSpc>
        <a:spcPct val="110000"/>
      </a:lnSpc>
      <a:spcBef>
        <a:spcPts val="0"/>
      </a:spcBef>
      <a:buFont typeface="+mn-lt"/>
      <a:buChar char="–"/>
      <a:tabLst/>
      <a:defRPr sz="1400" b="0" i="0" kern="1200">
        <a:solidFill>
          <a:schemeClr val="tx1"/>
        </a:solidFill>
        <a:latin typeface="IBM Plex Sans Text" panose="020B0503050203000203" pitchFamily="34" charset="0"/>
        <a:ea typeface="IBM Plex Sans JP Text" panose="020B0503050203000203" pitchFamily="34" charset="-128"/>
        <a:cs typeface="+mn-cs"/>
      </a:defRPr>
    </a:lvl2pPr>
    <a:lvl3pPr marL="402356" indent="-201178" algn="l" defTabSz="2438156" rtl="0" eaLnBrk="1" latinLnBrk="0" hangingPunct="1">
      <a:lnSpc>
        <a:spcPct val="110000"/>
      </a:lnSpc>
      <a:spcBef>
        <a:spcPts val="0"/>
      </a:spcBef>
      <a:buFont typeface="+mn-lt"/>
      <a:buChar char="•"/>
      <a:tabLst/>
      <a:defRPr sz="1400" b="0" i="0" kern="1200">
        <a:solidFill>
          <a:schemeClr val="tx1"/>
        </a:solidFill>
        <a:latin typeface="IBM Plex Sans Text" panose="020B0503050203000203" pitchFamily="34" charset="0"/>
        <a:ea typeface="IBM Plex Sans JP Text" panose="020B0503050203000203" pitchFamily="34" charset="-128"/>
        <a:cs typeface="+mn-cs"/>
      </a:defRPr>
    </a:lvl3pPr>
    <a:lvl4pPr marL="603534" indent="-201178" algn="l" defTabSz="2438156" rtl="0" eaLnBrk="1" latinLnBrk="0" hangingPunct="1">
      <a:lnSpc>
        <a:spcPct val="110000"/>
      </a:lnSpc>
      <a:spcBef>
        <a:spcPts val="0"/>
      </a:spcBef>
      <a:buFont typeface="+mn-lt"/>
      <a:buChar char="–"/>
      <a:tabLst/>
      <a:defRPr sz="1400" b="0" i="0" kern="1200">
        <a:solidFill>
          <a:schemeClr val="tx1"/>
        </a:solidFill>
        <a:latin typeface="IBM Plex Sans Text" panose="020B0503050203000203" pitchFamily="34" charset="0"/>
        <a:ea typeface="IBM Plex Sans JP Text" panose="020B0503050203000203" pitchFamily="34" charset="-128"/>
        <a:cs typeface="+mn-cs"/>
      </a:defRPr>
    </a:lvl4pPr>
    <a:lvl5pPr marL="804712" marR="0" indent="-201178" algn="l" defTabSz="2438156" rtl="0" eaLnBrk="1" fontAlgn="base" latinLnBrk="0" hangingPunct="1">
      <a:lnSpc>
        <a:spcPct val="110000"/>
      </a:lnSpc>
      <a:spcBef>
        <a:spcPts val="0"/>
      </a:spcBef>
      <a:buFont typeface="+mn-lt"/>
      <a:buChar char="•"/>
      <a:tabLst/>
      <a:defRPr sz="1400" b="0" i="0" kern="1200">
        <a:solidFill>
          <a:schemeClr val="tx1"/>
        </a:solidFill>
        <a:latin typeface="IBM Plex Sans Text" panose="020B0503050203000203" pitchFamily="34" charset="0"/>
        <a:ea typeface="IBM Plex Sans JP Text" panose="020B0503050203000203" pitchFamily="34" charset="-128"/>
        <a:cs typeface="+mn-cs"/>
      </a:defRPr>
    </a:lvl5pPr>
    <a:lvl6pPr marL="1005890" indent="-201178" algn="l" defTabSz="2438156" rtl="0" eaLnBrk="1" latinLnBrk="0" hangingPunct="1">
      <a:lnSpc>
        <a:spcPct val="110000"/>
      </a:lnSpc>
      <a:spcBef>
        <a:spcPts val="0"/>
      </a:spcBef>
      <a:buFont typeface="+mn-lt"/>
      <a:buChar char="–"/>
      <a:tabLst/>
      <a:defRPr sz="1400" b="0" i="0" kern="1200">
        <a:solidFill>
          <a:schemeClr val="tx1"/>
        </a:solidFill>
        <a:latin typeface="IBM Plex Sans Text" panose="020B0503050203000203" pitchFamily="34" charset="0"/>
        <a:ea typeface="IBM Plex Sans JP Text" panose="020B0503050203000203" pitchFamily="34" charset="-128"/>
        <a:cs typeface="+mn-cs"/>
      </a:defRPr>
    </a:lvl6pPr>
    <a:lvl7pPr marL="1207068" indent="-201178" algn="l" defTabSz="2438156" rtl="0" eaLnBrk="1" latinLnBrk="0" hangingPunct="1">
      <a:lnSpc>
        <a:spcPct val="110000"/>
      </a:lnSpc>
      <a:spcBef>
        <a:spcPts val="0"/>
      </a:spcBef>
      <a:buFont typeface="+mn-lt"/>
      <a:buChar char="•"/>
      <a:tabLst/>
      <a:defRPr sz="1400" b="0" i="0" kern="1200">
        <a:solidFill>
          <a:schemeClr val="tx1"/>
        </a:solidFill>
        <a:latin typeface="IBM Plex Sans Text" panose="020B0503050203000203" pitchFamily="34" charset="0"/>
        <a:ea typeface="IBM Plex Sans JP Text" panose="020B0503050203000203" pitchFamily="34" charset="-128"/>
        <a:cs typeface="+mn-cs"/>
      </a:defRPr>
    </a:lvl7pPr>
    <a:lvl8pPr marL="1408246" indent="-201178" algn="l" defTabSz="2438156" rtl="0" eaLnBrk="1" latinLnBrk="0" hangingPunct="1">
      <a:lnSpc>
        <a:spcPct val="110000"/>
      </a:lnSpc>
      <a:spcBef>
        <a:spcPts val="0"/>
      </a:spcBef>
      <a:buFont typeface="+mn-lt"/>
      <a:buChar char="–"/>
      <a:tabLst/>
      <a:defRPr sz="1400" b="0" i="0" kern="1200">
        <a:solidFill>
          <a:schemeClr val="tx1"/>
        </a:solidFill>
        <a:latin typeface="IBM Plex Sans Text" panose="020B0503050203000203" pitchFamily="34" charset="0"/>
        <a:ea typeface="IBM Plex Sans JP Text" panose="020B0503050203000203" pitchFamily="34" charset="-128"/>
        <a:cs typeface="+mn-cs"/>
      </a:defRPr>
    </a:lvl8pPr>
    <a:lvl9pPr marL="1609424" indent="-201178" algn="l" defTabSz="2438156" rtl="0" eaLnBrk="1" latinLnBrk="0" hangingPunct="1">
      <a:lnSpc>
        <a:spcPct val="110000"/>
      </a:lnSpc>
      <a:spcBef>
        <a:spcPts val="0"/>
      </a:spcBef>
      <a:buFont typeface="+mn-lt"/>
      <a:buChar char="•"/>
      <a:tabLst/>
      <a:defRPr sz="1400" b="0" i="0" kern="1200">
        <a:solidFill>
          <a:schemeClr val="tx1"/>
        </a:solidFill>
        <a:latin typeface="IBM Plex Sans Text" panose="020B0503050203000203" pitchFamily="34" charset="0"/>
        <a:ea typeface="IBM Plex Sans JP Text" panose="020B0503050203000203" pitchFamily="34" charset="-128"/>
        <a:cs typeface="+mn-cs"/>
      </a:defRPr>
    </a:lvl9pPr>
  </p:notesStyle>
  <p:extLst>
    <p:ext uri="{620B2872-D7B9-4A21-9093-7833F8D536E1}">
      <p15:sldGuideLst xmlns:p15="http://schemas.microsoft.com/office/powerpoint/2012/main">
        <p15:guide id="2" pos="2160" userDrawn="1">
          <p15:clr>
            <a:srgbClr val="F26B43"/>
          </p15:clr>
        </p15:guide>
        <p15:guide id="3" pos="126" userDrawn="1">
          <p15:clr>
            <a:srgbClr val="000000"/>
          </p15:clr>
        </p15:guide>
        <p15:guide id="4" pos="4176" userDrawn="1">
          <p15:clr>
            <a:srgbClr val="000000"/>
          </p15:clr>
        </p15:guide>
        <p15:guide id="6" orient="horz" pos="2417" userDrawn="1">
          <p15:clr>
            <a:srgbClr val="000000"/>
          </p15:clr>
        </p15:guide>
        <p15:guide id="7" orient="horz" pos="2571" userDrawn="1">
          <p15:clr>
            <a:srgbClr val="000000"/>
          </p15:clr>
        </p15:guide>
        <p15:guide id="8" orient="horz" pos="144" userDrawn="1">
          <p15:clr>
            <a:srgbClr val="000000"/>
          </p15:clr>
        </p15:guide>
      </p15:sldGuideLst>
    </p:ext>
  </p:extLst>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imagery">
    <p:spTree>
      <p:nvGrpSpPr>
        <p:cNvPr id="1" name=""/>
        <p:cNvGrpSpPr/>
        <p:nvPr/>
      </p:nvGrpSpPr>
      <p:grpSpPr>
        <a:xfrm>
          <a:off x="0" y="0"/>
          <a:ext cx="0" cy="0"/>
          <a:chOff x="0" y="0"/>
          <a:chExt cx="0" cy="0"/>
        </a:xfrm>
      </p:grpSpPr>
      <p:grpSp>
        <p:nvGrpSpPr>
          <p:cNvPr id="69" name="グループ化 68">
            <a:extLst>
              <a:ext uri="{FF2B5EF4-FFF2-40B4-BE49-F238E27FC236}">
                <a16:creationId xmlns:a16="http://schemas.microsoft.com/office/drawing/2014/main" id="{58CC2476-BF7D-4DF0-26B6-BBE4BE03B9CA}"/>
              </a:ext>
            </a:extLst>
          </p:cNvPr>
          <p:cNvGrpSpPr/>
          <p:nvPr userDrawn="1"/>
        </p:nvGrpSpPr>
        <p:grpSpPr>
          <a:xfrm>
            <a:off x="-274356" y="-277585"/>
            <a:ext cx="24911499" cy="14267906"/>
            <a:chOff x="-137160" y="-138793"/>
            <a:chExt cx="12454128" cy="7133953"/>
          </a:xfrm>
        </p:grpSpPr>
        <p:cxnSp>
          <p:nvCxnSpPr>
            <p:cNvPr id="70" name="直線コネクタ 69">
              <a:extLst>
                <a:ext uri="{FF2B5EF4-FFF2-40B4-BE49-F238E27FC236}">
                  <a16:creationId xmlns:a16="http://schemas.microsoft.com/office/drawing/2014/main" id="{C69AA810-DD0B-F73A-DB55-32F3767E9E34}"/>
                </a:ext>
              </a:extLst>
            </p:cNvPr>
            <p:cNvCxnSpPr/>
            <p:nvPr/>
          </p:nvCxnSpPr>
          <p:spPr>
            <a:xfrm>
              <a:off x="285750"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71" name="直線コネクタ 70">
              <a:extLst>
                <a:ext uri="{FF2B5EF4-FFF2-40B4-BE49-F238E27FC236}">
                  <a16:creationId xmlns:a16="http://schemas.microsoft.com/office/drawing/2014/main" id="{F6D2AD60-6419-4CFC-20D2-64F9EAC5996B}"/>
                </a:ext>
              </a:extLst>
            </p:cNvPr>
            <p:cNvCxnSpPr/>
            <p:nvPr/>
          </p:nvCxnSpPr>
          <p:spPr>
            <a:xfrm>
              <a:off x="1524000"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72" name="直線コネクタ 71">
              <a:extLst>
                <a:ext uri="{FF2B5EF4-FFF2-40B4-BE49-F238E27FC236}">
                  <a16:creationId xmlns:a16="http://schemas.microsoft.com/office/drawing/2014/main" id="{2DA32C5F-781F-11D2-7066-E5E2349F9B2E}"/>
                </a:ext>
              </a:extLst>
            </p:cNvPr>
            <p:cNvCxnSpPr/>
            <p:nvPr/>
          </p:nvCxnSpPr>
          <p:spPr>
            <a:xfrm>
              <a:off x="2765425"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73" name="直線コネクタ 72">
              <a:extLst>
                <a:ext uri="{FF2B5EF4-FFF2-40B4-BE49-F238E27FC236}">
                  <a16:creationId xmlns:a16="http://schemas.microsoft.com/office/drawing/2014/main" id="{F8961383-5150-7DF7-724B-6A51B1532BE7}"/>
                </a:ext>
              </a:extLst>
            </p:cNvPr>
            <p:cNvCxnSpPr/>
            <p:nvPr/>
          </p:nvCxnSpPr>
          <p:spPr>
            <a:xfrm>
              <a:off x="3051175"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74" name="直線コネクタ 73">
              <a:extLst>
                <a:ext uri="{FF2B5EF4-FFF2-40B4-BE49-F238E27FC236}">
                  <a16:creationId xmlns:a16="http://schemas.microsoft.com/office/drawing/2014/main" id="{5142C1ED-E5D3-A21C-D463-93C8968655E1}"/>
                </a:ext>
              </a:extLst>
            </p:cNvPr>
            <p:cNvCxnSpPr>
              <a:cxnSpLocks/>
            </p:cNvCxnSpPr>
            <p:nvPr/>
          </p:nvCxnSpPr>
          <p:spPr>
            <a:xfrm>
              <a:off x="3340957"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75" name="直線コネクタ 74">
              <a:extLst>
                <a:ext uri="{FF2B5EF4-FFF2-40B4-BE49-F238E27FC236}">
                  <a16:creationId xmlns:a16="http://schemas.microsoft.com/office/drawing/2014/main" id="{72973109-5B9E-C914-3E4D-9E576E0DDBDD}"/>
                </a:ext>
              </a:extLst>
            </p:cNvPr>
            <p:cNvCxnSpPr>
              <a:cxnSpLocks/>
            </p:cNvCxnSpPr>
            <p:nvPr/>
          </p:nvCxnSpPr>
          <p:spPr>
            <a:xfrm>
              <a:off x="4575175"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76" name="直線コネクタ 75">
              <a:extLst>
                <a:ext uri="{FF2B5EF4-FFF2-40B4-BE49-F238E27FC236}">
                  <a16:creationId xmlns:a16="http://schemas.microsoft.com/office/drawing/2014/main" id="{55306F64-03DF-757F-739A-D7F9692E262F}"/>
                </a:ext>
              </a:extLst>
            </p:cNvPr>
            <p:cNvCxnSpPr>
              <a:cxnSpLocks/>
            </p:cNvCxnSpPr>
            <p:nvPr/>
          </p:nvCxnSpPr>
          <p:spPr>
            <a:xfrm>
              <a:off x="5819775"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77" name="直線コネクタ 76">
              <a:extLst>
                <a:ext uri="{FF2B5EF4-FFF2-40B4-BE49-F238E27FC236}">
                  <a16:creationId xmlns:a16="http://schemas.microsoft.com/office/drawing/2014/main" id="{ED35C1AD-3C10-B41E-9A1F-EEC6476FFF73}"/>
                </a:ext>
              </a:extLst>
            </p:cNvPr>
            <p:cNvCxnSpPr>
              <a:cxnSpLocks/>
            </p:cNvCxnSpPr>
            <p:nvPr/>
          </p:nvCxnSpPr>
          <p:spPr>
            <a:xfrm>
              <a:off x="6096000"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78" name="直線コネクタ 77">
              <a:extLst>
                <a:ext uri="{FF2B5EF4-FFF2-40B4-BE49-F238E27FC236}">
                  <a16:creationId xmlns:a16="http://schemas.microsoft.com/office/drawing/2014/main" id="{9C66691D-4047-0647-B55C-A607D568A634}"/>
                </a:ext>
              </a:extLst>
            </p:cNvPr>
            <p:cNvCxnSpPr>
              <a:cxnSpLocks/>
            </p:cNvCxnSpPr>
            <p:nvPr/>
          </p:nvCxnSpPr>
          <p:spPr>
            <a:xfrm>
              <a:off x="6380512"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79" name="直線コネクタ 78">
              <a:extLst>
                <a:ext uri="{FF2B5EF4-FFF2-40B4-BE49-F238E27FC236}">
                  <a16:creationId xmlns:a16="http://schemas.microsoft.com/office/drawing/2014/main" id="{ECC7D7B6-446A-506F-3CEF-AEF90261B402}"/>
                </a:ext>
              </a:extLst>
            </p:cNvPr>
            <p:cNvCxnSpPr>
              <a:cxnSpLocks/>
            </p:cNvCxnSpPr>
            <p:nvPr/>
          </p:nvCxnSpPr>
          <p:spPr>
            <a:xfrm>
              <a:off x="7616825"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0" name="直線コネクタ 79">
              <a:extLst>
                <a:ext uri="{FF2B5EF4-FFF2-40B4-BE49-F238E27FC236}">
                  <a16:creationId xmlns:a16="http://schemas.microsoft.com/office/drawing/2014/main" id="{3FF859E4-448F-A826-B925-664B566D8D6B}"/>
                </a:ext>
              </a:extLst>
            </p:cNvPr>
            <p:cNvCxnSpPr>
              <a:cxnSpLocks/>
            </p:cNvCxnSpPr>
            <p:nvPr/>
          </p:nvCxnSpPr>
          <p:spPr>
            <a:xfrm>
              <a:off x="8861425"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1" name="直線コネクタ 80">
              <a:extLst>
                <a:ext uri="{FF2B5EF4-FFF2-40B4-BE49-F238E27FC236}">
                  <a16:creationId xmlns:a16="http://schemas.microsoft.com/office/drawing/2014/main" id="{33227988-64FC-A061-8DB4-F65C661CCFC3}"/>
                </a:ext>
              </a:extLst>
            </p:cNvPr>
            <p:cNvCxnSpPr>
              <a:cxnSpLocks/>
            </p:cNvCxnSpPr>
            <p:nvPr/>
          </p:nvCxnSpPr>
          <p:spPr>
            <a:xfrm>
              <a:off x="9144000"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2" name="直線コネクタ 81">
              <a:extLst>
                <a:ext uri="{FF2B5EF4-FFF2-40B4-BE49-F238E27FC236}">
                  <a16:creationId xmlns:a16="http://schemas.microsoft.com/office/drawing/2014/main" id="{C7EC7B79-F085-3100-581D-A6E49F86CD85}"/>
                </a:ext>
              </a:extLst>
            </p:cNvPr>
            <p:cNvCxnSpPr>
              <a:cxnSpLocks/>
            </p:cNvCxnSpPr>
            <p:nvPr/>
          </p:nvCxnSpPr>
          <p:spPr>
            <a:xfrm>
              <a:off x="9420225"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3" name="直線コネクタ 82">
              <a:extLst>
                <a:ext uri="{FF2B5EF4-FFF2-40B4-BE49-F238E27FC236}">
                  <a16:creationId xmlns:a16="http://schemas.microsoft.com/office/drawing/2014/main" id="{06C8615D-6975-54B7-9239-2B551EFA817E}"/>
                </a:ext>
              </a:extLst>
            </p:cNvPr>
            <p:cNvCxnSpPr>
              <a:cxnSpLocks/>
            </p:cNvCxnSpPr>
            <p:nvPr/>
          </p:nvCxnSpPr>
          <p:spPr>
            <a:xfrm>
              <a:off x="10671175"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4" name="直線コネクタ 83">
              <a:extLst>
                <a:ext uri="{FF2B5EF4-FFF2-40B4-BE49-F238E27FC236}">
                  <a16:creationId xmlns:a16="http://schemas.microsoft.com/office/drawing/2014/main" id="{8976FA01-C831-23F3-5493-AB6B7C1BA737}"/>
                </a:ext>
              </a:extLst>
            </p:cNvPr>
            <p:cNvCxnSpPr>
              <a:cxnSpLocks/>
            </p:cNvCxnSpPr>
            <p:nvPr/>
          </p:nvCxnSpPr>
          <p:spPr>
            <a:xfrm>
              <a:off x="11905012"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5" name="直線コネクタ 84">
              <a:extLst>
                <a:ext uri="{FF2B5EF4-FFF2-40B4-BE49-F238E27FC236}">
                  <a16:creationId xmlns:a16="http://schemas.microsoft.com/office/drawing/2014/main" id="{0E1DCB8A-3F4E-7E96-4555-AD5E7EA04FAF}"/>
                </a:ext>
              </a:extLst>
            </p:cNvPr>
            <p:cNvCxnSpPr>
              <a:cxnSpLocks/>
            </p:cNvCxnSpPr>
            <p:nvPr/>
          </p:nvCxnSpPr>
          <p:spPr>
            <a:xfrm>
              <a:off x="285750"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6" name="直線コネクタ 85">
              <a:extLst>
                <a:ext uri="{FF2B5EF4-FFF2-40B4-BE49-F238E27FC236}">
                  <a16:creationId xmlns:a16="http://schemas.microsoft.com/office/drawing/2014/main" id="{80E665AC-B67F-D6F0-6866-FED70C42F984}"/>
                </a:ext>
              </a:extLst>
            </p:cNvPr>
            <p:cNvCxnSpPr>
              <a:cxnSpLocks/>
            </p:cNvCxnSpPr>
            <p:nvPr/>
          </p:nvCxnSpPr>
          <p:spPr>
            <a:xfrm>
              <a:off x="1524000"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7" name="直線コネクタ 86">
              <a:extLst>
                <a:ext uri="{FF2B5EF4-FFF2-40B4-BE49-F238E27FC236}">
                  <a16:creationId xmlns:a16="http://schemas.microsoft.com/office/drawing/2014/main" id="{30C079A3-172F-2CE4-2ABE-7E69C2500F24}"/>
                </a:ext>
              </a:extLst>
            </p:cNvPr>
            <p:cNvCxnSpPr>
              <a:cxnSpLocks/>
            </p:cNvCxnSpPr>
            <p:nvPr/>
          </p:nvCxnSpPr>
          <p:spPr>
            <a:xfrm>
              <a:off x="2765425"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8" name="直線コネクタ 87">
              <a:extLst>
                <a:ext uri="{FF2B5EF4-FFF2-40B4-BE49-F238E27FC236}">
                  <a16:creationId xmlns:a16="http://schemas.microsoft.com/office/drawing/2014/main" id="{8423C2D4-1FF3-D8DD-BA62-8FB11EDDBCBE}"/>
                </a:ext>
              </a:extLst>
            </p:cNvPr>
            <p:cNvCxnSpPr>
              <a:cxnSpLocks/>
            </p:cNvCxnSpPr>
            <p:nvPr/>
          </p:nvCxnSpPr>
          <p:spPr>
            <a:xfrm>
              <a:off x="3051175"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9" name="直線コネクタ 88">
              <a:extLst>
                <a:ext uri="{FF2B5EF4-FFF2-40B4-BE49-F238E27FC236}">
                  <a16:creationId xmlns:a16="http://schemas.microsoft.com/office/drawing/2014/main" id="{A34463A7-1230-E823-CDB1-F797D86E273D}"/>
                </a:ext>
              </a:extLst>
            </p:cNvPr>
            <p:cNvCxnSpPr>
              <a:cxnSpLocks/>
            </p:cNvCxnSpPr>
            <p:nvPr/>
          </p:nvCxnSpPr>
          <p:spPr>
            <a:xfrm>
              <a:off x="3340957"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0" name="直線コネクタ 89">
              <a:extLst>
                <a:ext uri="{FF2B5EF4-FFF2-40B4-BE49-F238E27FC236}">
                  <a16:creationId xmlns:a16="http://schemas.microsoft.com/office/drawing/2014/main" id="{E4E65D38-C508-09AD-48CF-EEFCEA3AAE03}"/>
                </a:ext>
              </a:extLst>
            </p:cNvPr>
            <p:cNvCxnSpPr>
              <a:cxnSpLocks/>
            </p:cNvCxnSpPr>
            <p:nvPr/>
          </p:nvCxnSpPr>
          <p:spPr>
            <a:xfrm>
              <a:off x="4575175"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1" name="直線コネクタ 90">
              <a:extLst>
                <a:ext uri="{FF2B5EF4-FFF2-40B4-BE49-F238E27FC236}">
                  <a16:creationId xmlns:a16="http://schemas.microsoft.com/office/drawing/2014/main" id="{7E858B33-6002-0C7E-3C93-114BA7EBF184}"/>
                </a:ext>
              </a:extLst>
            </p:cNvPr>
            <p:cNvCxnSpPr>
              <a:cxnSpLocks/>
            </p:cNvCxnSpPr>
            <p:nvPr/>
          </p:nvCxnSpPr>
          <p:spPr>
            <a:xfrm>
              <a:off x="5819775"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2" name="直線コネクタ 91">
              <a:extLst>
                <a:ext uri="{FF2B5EF4-FFF2-40B4-BE49-F238E27FC236}">
                  <a16:creationId xmlns:a16="http://schemas.microsoft.com/office/drawing/2014/main" id="{15442B44-6F35-5C22-174E-C6FE08E684BF}"/>
                </a:ext>
              </a:extLst>
            </p:cNvPr>
            <p:cNvCxnSpPr>
              <a:cxnSpLocks/>
            </p:cNvCxnSpPr>
            <p:nvPr/>
          </p:nvCxnSpPr>
          <p:spPr>
            <a:xfrm>
              <a:off x="6096000"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3" name="直線コネクタ 92">
              <a:extLst>
                <a:ext uri="{FF2B5EF4-FFF2-40B4-BE49-F238E27FC236}">
                  <a16:creationId xmlns:a16="http://schemas.microsoft.com/office/drawing/2014/main" id="{D868B07F-60B3-B12D-734A-18E0E110D689}"/>
                </a:ext>
              </a:extLst>
            </p:cNvPr>
            <p:cNvCxnSpPr>
              <a:cxnSpLocks/>
            </p:cNvCxnSpPr>
            <p:nvPr/>
          </p:nvCxnSpPr>
          <p:spPr>
            <a:xfrm>
              <a:off x="6380512"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4" name="直線コネクタ 93">
              <a:extLst>
                <a:ext uri="{FF2B5EF4-FFF2-40B4-BE49-F238E27FC236}">
                  <a16:creationId xmlns:a16="http://schemas.microsoft.com/office/drawing/2014/main" id="{58484F60-F19F-2733-2036-5BA6B23D7492}"/>
                </a:ext>
              </a:extLst>
            </p:cNvPr>
            <p:cNvCxnSpPr>
              <a:cxnSpLocks/>
            </p:cNvCxnSpPr>
            <p:nvPr/>
          </p:nvCxnSpPr>
          <p:spPr>
            <a:xfrm>
              <a:off x="7616825"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5" name="直線コネクタ 94">
              <a:extLst>
                <a:ext uri="{FF2B5EF4-FFF2-40B4-BE49-F238E27FC236}">
                  <a16:creationId xmlns:a16="http://schemas.microsoft.com/office/drawing/2014/main" id="{1DF578FF-0C9A-531C-C740-ECCB351F30B1}"/>
                </a:ext>
              </a:extLst>
            </p:cNvPr>
            <p:cNvCxnSpPr>
              <a:cxnSpLocks/>
            </p:cNvCxnSpPr>
            <p:nvPr/>
          </p:nvCxnSpPr>
          <p:spPr>
            <a:xfrm>
              <a:off x="8861425"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6" name="直線コネクタ 95">
              <a:extLst>
                <a:ext uri="{FF2B5EF4-FFF2-40B4-BE49-F238E27FC236}">
                  <a16:creationId xmlns:a16="http://schemas.microsoft.com/office/drawing/2014/main" id="{73B8A5FB-81F4-927B-1F26-BE1B1B74B2D5}"/>
                </a:ext>
              </a:extLst>
            </p:cNvPr>
            <p:cNvCxnSpPr>
              <a:cxnSpLocks/>
            </p:cNvCxnSpPr>
            <p:nvPr/>
          </p:nvCxnSpPr>
          <p:spPr>
            <a:xfrm>
              <a:off x="9144000"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7" name="直線コネクタ 96">
              <a:extLst>
                <a:ext uri="{FF2B5EF4-FFF2-40B4-BE49-F238E27FC236}">
                  <a16:creationId xmlns:a16="http://schemas.microsoft.com/office/drawing/2014/main" id="{0E90BB27-C646-3DFA-676B-37A021A23605}"/>
                </a:ext>
              </a:extLst>
            </p:cNvPr>
            <p:cNvCxnSpPr>
              <a:cxnSpLocks/>
            </p:cNvCxnSpPr>
            <p:nvPr/>
          </p:nvCxnSpPr>
          <p:spPr>
            <a:xfrm>
              <a:off x="9420225"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8" name="直線コネクタ 97">
              <a:extLst>
                <a:ext uri="{FF2B5EF4-FFF2-40B4-BE49-F238E27FC236}">
                  <a16:creationId xmlns:a16="http://schemas.microsoft.com/office/drawing/2014/main" id="{24762E5F-AF6C-1088-2E1D-6A254B7C4CD7}"/>
                </a:ext>
              </a:extLst>
            </p:cNvPr>
            <p:cNvCxnSpPr>
              <a:cxnSpLocks/>
            </p:cNvCxnSpPr>
            <p:nvPr/>
          </p:nvCxnSpPr>
          <p:spPr>
            <a:xfrm>
              <a:off x="10671175"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9" name="直線コネクタ 98">
              <a:extLst>
                <a:ext uri="{FF2B5EF4-FFF2-40B4-BE49-F238E27FC236}">
                  <a16:creationId xmlns:a16="http://schemas.microsoft.com/office/drawing/2014/main" id="{6CA6C945-C996-6602-20B5-35011A36198C}"/>
                </a:ext>
              </a:extLst>
            </p:cNvPr>
            <p:cNvCxnSpPr>
              <a:cxnSpLocks/>
            </p:cNvCxnSpPr>
            <p:nvPr/>
          </p:nvCxnSpPr>
          <p:spPr>
            <a:xfrm>
              <a:off x="11905012"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00" name="直線コネクタ 99">
              <a:extLst>
                <a:ext uri="{FF2B5EF4-FFF2-40B4-BE49-F238E27FC236}">
                  <a16:creationId xmlns:a16="http://schemas.microsoft.com/office/drawing/2014/main" id="{DC27BCEA-AF77-1280-814F-4F70008E2F7E}"/>
                </a:ext>
              </a:extLst>
            </p:cNvPr>
            <p:cNvCxnSpPr>
              <a:cxnSpLocks/>
            </p:cNvCxnSpPr>
            <p:nvPr/>
          </p:nvCxnSpPr>
          <p:spPr>
            <a:xfrm>
              <a:off x="-137160" y="302895"/>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01" name="直線コネクタ 100">
              <a:extLst>
                <a:ext uri="{FF2B5EF4-FFF2-40B4-BE49-F238E27FC236}">
                  <a16:creationId xmlns:a16="http://schemas.microsoft.com/office/drawing/2014/main" id="{6C1BD8AC-BDDC-6698-052D-86D7D7559360}"/>
                </a:ext>
              </a:extLst>
            </p:cNvPr>
            <p:cNvCxnSpPr>
              <a:cxnSpLocks/>
            </p:cNvCxnSpPr>
            <p:nvPr/>
          </p:nvCxnSpPr>
          <p:spPr>
            <a:xfrm>
              <a:off x="-137160" y="774476"/>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02" name="直線コネクタ 101">
              <a:extLst>
                <a:ext uri="{FF2B5EF4-FFF2-40B4-BE49-F238E27FC236}">
                  <a16:creationId xmlns:a16="http://schemas.microsoft.com/office/drawing/2014/main" id="{445D635E-F10B-49A6-B997-0A30195E2DDF}"/>
                </a:ext>
              </a:extLst>
            </p:cNvPr>
            <p:cNvCxnSpPr>
              <a:cxnSpLocks/>
            </p:cNvCxnSpPr>
            <p:nvPr/>
          </p:nvCxnSpPr>
          <p:spPr>
            <a:xfrm>
              <a:off x="-137160" y="1534349"/>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03" name="直線コネクタ 102">
              <a:extLst>
                <a:ext uri="{FF2B5EF4-FFF2-40B4-BE49-F238E27FC236}">
                  <a16:creationId xmlns:a16="http://schemas.microsoft.com/office/drawing/2014/main" id="{AB666F3E-58E8-33F8-D6E1-0743A1FA807C}"/>
                </a:ext>
              </a:extLst>
            </p:cNvPr>
            <p:cNvCxnSpPr>
              <a:cxnSpLocks/>
            </p:cNvCxnSpPr>
            <p:nvPr/>
          </p:nvCxnSpPr>
          <p:spPr>
            <a:xfrm>
              <a:off x="-137160" y="2294222"/>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04" name="直線コネクタ 103">
              <a:extLst>
                <a:ext uri="{FF2B5EF4-FFF2-40B4-BE49-F238E27FC236}">
                  <a16:creationId xmlns:a16="http://schemas.microsoft.com/office/drawing/2014/main" id="{6D64AA7D-3E3C-19DA-2149-A4B3A4EA0855}"/>
                </a:ext>
              </a:extLst>
            </p:cNvPr>
            <p:cNvCxnSpPr>
              <a:cxnSpLocks/>
            </p:cNvCxnSpPr>
            <p:nvPr/>
          </p:nvCxnSpPr>
          <p:spPr>
            <a:xfrm>
              <a:off x="-137160" y="3054095"/>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05" name="直線コネクタ 104">
              <a:extLst>
                <a:ext uri="{FF2B5EF4-FFF2-40B4-BE49-F238E27FC236}">
                  <a16:creationId xmlns:a16="http://schemas.microsoft.com/office/drawing/2014/main" id="{7E971A53-371A-96C1-C7C5-A01ED5122FBA}"/>
                </a:ext>
              </a:extLst>
            </p:cNvPr>
            <p:cNvCxnSpPr>
              <a:cxnSpLocks/>
            </p:cNvCxnSpPr>
            <p:nvPr/>
          </p:nvCxnSpPr>
          <p:spPr>
            <a:xfrm>
              <a:off x="-137160" y="3813968"/>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06" name="直線コネクタ 105">
              <a:extLst>
                <a:ext uri="{FF2B5EF4-FFF2-40B4-BE49-F238E27FC236}">
                  <a16:creationId xmlns:a16="http://schemas.microsoft.com/office/drawing/2014/main" id="{E4C982BE-12BC-7A86-6C22-27961D484691}"/>
                </a:ext>
              </a:extLst>
            </p:cNvPr>
            <p:cNvCxnSpPr>
              <a:cxnSpLocks/>
            </p:cNvCxnSpPr>
            <p:nvPr/>
          </p:nvCxnSpPr>
          <p:spPr>
            <a:xfrm>
              <a:off x="-137160" y="4573841"/>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07" name="直線コネクタ 106">
              <a:extLst>
                <a:ext uri="{FF2B5EF4-FFF2-40B4-BE49-F238E27FC236}">
                  <a16:creationId xmlns:a16="http://schemas.microsoft.com/office/drawing/2014/main" id="{80691F67-0791-5BC5-472C-0D5602D9F4A1}"/>
                </a:ext>
              </a:extLst>
            </p:cNvPr>
            <p:cNvCxnSpPr>
              <a:cxnSpLocks/>
            </p:cNvCxnSpPr>
            <p:nvPr/>
          </p:nvCxnSpPr>
          <p:spPr>
            <a:xfrm>
              <a:off x="-137160" y="5333714"/>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08" name="直線コネクタ 107">
              <a:extLst>
                <a:ext uri="{FF2B5EF4-FFF2-40B4-BE49-F238E27FC236}">
                  <a16:creationId xmlns:a16="http://schemas.microsoft.com/office/drawing/2014/main" id="{7CB5467A-8CA1-0144-F546-D51F9A7F8892}"/>
                </a:ext>
              </a:extLst>
            </p:cNvPr>
            <p:cNvCxnSpPr>
              <a:cxnSpLocks/>
            </p:cNvCxnSpPr>
            <p:nvPr/>
          </p:nvCxnSpPr>
          <p:spPr>
            <a:xfrm>
              <a:off x="-137160" y="6093587"/>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09" name="直線コネクタ 108">
              <a:extLst>
                <a:ext uri="{FF2B5EF4-FFF2-40B4-BE49-F238E27FC236}">
                  <a16:creationId xmlns:a16="http://schemas.microsoft.com/office/drawing/2014/main" id="{53B18454-E96B-CE1C-02F6-FDA501EF8F10}"/>
                </a:ext>
              </a:extLst>
            </p:cNvPr>
            <p:cNvCxnSpPr>
              <a:cxnSpLocks/>
            </p:cNvCxnSpPr>
            <p:nvPr/>
          </p:nvCxnSpPr>
          <p:spPr>
            <a:xfrm>
              <a:off x="12207240" y="302895"/>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10" name="直線コネクタ 109">
              <a:extLst>
                <a:ext uri="{FF2B5EF4-FFF2-40B4-BE49-F238E27FC236}">
                  <a16:creationId xmlns:a16="http://schemas.microsoft.com/office/drawing/2014/main" id="{FEAA7342-96E4-5949-529A-2F38C017FBB8}"/>
                </a:ext>
              </a:extLst>
            </p:cNvPr>
            <p:cNvCxnSpPr>
              <a:cxnSpLocks/>
            </p:cNvCxnSpPr>
            <p:nvPr/>
          </p:nvCxnSpPr>
          <p:spPr>
            <a:xfrm>
              <a:off x="12207240" y="774476"/>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11" name="直線コネクタ 110">
              <a:extLst>
                <a:ext uri="{FF2B5EF4-FFF2-40B4-BE49-F238E27FC236}">
                  <a16:creationId xmlns:a16="http://schemas.microsoft.com/office/drawing/2014/main" id="{CDD72FA0-3598-A9C5-4E8D-17FD80408BB8}"/>
                </a:ext>
              </a:extLst>
            </p:cNvPr>
            <p:cNvCxnSpPr>
              <a:cxnSpLocks/>
            </p:cNvCxnSpPr>
            <p:nvPr/>
          </p:nvCxnSpPr>
          <p:spPr>
            <a:xfrm>
              <a:off x="12207240" y="1534349"/>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12" name="直線コネクタ 111">
              <a:extLst>
                <a:ext uri="{FF2B5EF4-FFF2-40B4-BE49-F238E27FC236}">
                  <a16:creationId xmlns:a16="http://schemas.microsoft.com/office/drawing/2014/main" id="{85CA7FBC-ACC8-EC86-298B-515F4623C2A6}"/>
                </a:ext>
              </a:extLst>
            </p:cNvPr>
            <p:cNvCxnSpPr>
              <a:cxnSpLocks/>
            </p:cNvCxnSpPr>
            <p:nvPr/>
          </p:nvCxnSpPr>
          <p:spPr>
            <a:xfrm>
              <a:off x="12207240" y="2294222"/>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13" name="直線コネクタ 112">
              <a:extLst>
                <a:ext uri="{FF2B5EF4-FFF2-40B4-BE49-F238E27FC236}">
                  <a16:creationId xmlns:a16="http://schemas.microsoft.com/office/drawing/2014/main" id="{4CF8D118-98CC-0CEA-ADD7-87D244774639}"/>
                </a:ext>
              </a:extLst>
            </p:cNvPr>
            <p:cNvCxnSpPr>
              <a:cxnSpLocks/>
            </p:cNvCxnSpPr>
            <p:nvPr/>
          </p:nvCxnSpPr>
          <p:spPr>
            <a:xfrm>
              <a:off x="12207240" y="3054095"/>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14" name="直線コネクタ 113">
              <a:extLst>
                <a:ext uri="{FF2B5EF4-FFF2-40B4-BE49-F238E27FC236}">
                  <a16:creationId xmlns:a16="http://schemas.microsoft.com/office/drawing/2014/main" id="{15177543-6239-21AF-DD61-5A3C46299BB3}"/>
                </a:ext>
              </a:extLst>
            </p:cNvPr>
            <p:cNvCxnSpPr>
              <a:cxnSpLocks/>
            </p:cNvCxnSpPr>
            <p:nvPr/>
          </p:nvCxnSpPr>
          <p:spPr>
            <a:xfrm>
              <a:off x="12207240" y="3813968"/>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15" name="直線コネクタ 114">
              <a:extLst>
                <a:ext uri="{FF2B5EF4-FFF2-40B4-BE49-F238E27FC236}">
                  <a16:creationId xmlns:a16="http://schemas.microsoft.com/office/drawing/2014/main" id="{C6B0DA67-20A4-3E60-4D9F-3D375BCE49F2}"/>
                </a:ext>
              </a:extLst>
            </p:cNvPr>
            <p:cNvCxnSpPr>
              <a:cxnSpLocks/>
            </p:cNvCxnSpPr>
            <p:nvPr/>
          </p:nvCxnSpPr>
          <p:spPr>
            <a:xfrm>
              <a:off x="12207240" y="4573841"/>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16" name="直線コネクタ 115">
              <a:extLst>
                <a:ext uri="{FF2B5EF4-FFF2-40B4-BE49-F238E27FC236}">
                  <a16:creationId xmlns:a16="http://schemas.microsoft.com/office/drawing/2014/main" id="{394DC025-63CE-5478-C87E-C4E698ED093B}"/>
                </a:ext>
              </a:extLst>
            </p:cNvPr>
            <p:cNvCxnSpPr>
              <a:cxnSpLocks/>
            </p:cNvCxnSpPr>
            <p:nvPr/>
          </p:nvCxnSpPr>
          <p:spPr>
            <a:xfrm>
              <a:off x="12207240" y="5333714"/>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17" name="直線コネクタ 116">
              <a:extLst>
                <a:ext uri="{FF2B5EF4-FFF2-40B4-BE49-F238E27FC236}">
                  <a16:creationId xmlns:a16="http://schemas.microsoft.com/office/drawing/2014/main" id="{1C01CEBE-A30D-9CBA-FD92-F57A59EA561F}"/>
                </a:ext>
              </a:extLst>
            </p:cNvPr>
            <p:cNvCxnSpPr>
              <a:cxnSpLocks/>
            </p:cNvCxnSpPr>
            <p:nvPr/>
          </p:nvCxnSpPr>
          <p:spPr>
            <a:xfrm>
              <a:off x="12207240" y="6093587"/>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18" name="直線コネクタ 117">
              <a:extLst>
                <a:ext uri="{FF2B5EF4-FFF2-40B4-BE49-F238E27FC236}">
                  <a16:creationId xmlns:a16="http://schemas.microsoft.com/office/drawing/2014/main" id="{9331F896-E4B3-52AB-4584-192563EEB638}"/>
                </a:ext>
              </a:extLst>
            </p:cNvPr>
            <p:cNvCxnSpPr>
              <a:cxnSpLocks/>
            </p:cNvCxnSpPr>
            <p:nvPr userDrawn="1"/>
          </p:nvCxnSpPr>
          <p:spPr>
            <a:xfrm>
              <a:off x="-137160" y="6565392"/>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19" name="直線コネクタ 118">
              <a:extLst>
                <a:ext uri="{FF2B5EF4-FFF2-40B4-BE49-F238E27FC236}">
                  <a16:creationId xmlns:a16="http://schemas.microsoft.com/office/drawing/2014/main" id="{796DFFF9-3CAB-6758-F846-9FA6A55EDEA8}"/>
                </a:ext>
              </a:extLst>
            </p:cNvPr>
            <p:cNvCxnSpPr>
              <a:cxnSpLocks/>
            </p:cNvCxnSpPr>
            <p:nvPr userDrawn="1"/>
          </p:nvCxnSpPr>
          <p:spPr>
            <a:xfrm>
              <a:off x="12207240" y="6565392"/>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grpSp>
      <p:sp>
        <p:nvSpPr>
          <p:cNvPr id="15" name="図プレースホルダー 1">
            <a:extLst>
              <a:ext uri="{FF2B5EF4-FFF2-40B4-BE49-F238E27FC236}">
                <a16:creationId xmlns:a16="http://schemas.microsoft.com/office/drawing/2014/main" id="{0AE3A54A-2DB0-E63B-5FF8-308E81746528}"/>
              </a:ext>
            </a:extLst>
          </p:cNvPr>
          <p:cNvSpPr>
            <a:spLocks noGrp="1"/>
          </p:cNvSpPr>
          <p:nvPr>
            <p:ph type="pic" sz="quarter" idx="15"/>
          </p:nvPr>
        </p:nvSpPr>
        <p:spPr>
          <a:xfrm>
            <a:off x="0" y="-1"/>
            <a:ext cx="24381078" cy="12179806"/>
          </a:xfrm>
          <a:solidFill>
            <a:srgbClr val="E0E0E0"/>
          </a:solidFill>
        </p:spPr>
        <p:txBody>
          <a:bodyPr anchor="ctr"/>
          <a:lstStyle>
            <a:lvl1pPr algn="ctr">
              <a:defRPr>
                <a:solidFill>
                  <a:srgbClr val="D02670"/>
                </a:solidFill>
              </a:defRPr>
            </a:lvl1pPr>
          </a:lstStyle>
          <a:p>
            <a:r>
              <a:rPr kumimoji="1" lang="ja-JP" altLang="en-US"/>
              <a:t>アイコンをクリックして図を追加</a:t>
            </a:r>
          </a:p>
        </p:txBody>
      </p:sp>
      <p:sp>
        <p:nvSpPr>
          <p:cNvPr id="3" name="グラフィックス 3">
            <a:extLst>
              <a:ext uri="{FF2B5EF4-FFF2-40B4-BE49-F238E27FC236}">
                <a16:creationId xmlns:a16="http://schemas.microsoft.com/office/drawing/2014/main" id="{29DFE3EB-17BA-C9B7-EB66-A88DFD070B44}"/>
              </a:ext>
            </a:extLst>
          </p:cNvPr>
          <p:cNvSpPr>
            <a:spLocks noChangeAspect="1"/>
          </p:cNvSpPr>
          <p:nvPr userDrawn="1"/>
        </p:nvSpPr>
        <p:spPr>
          <a:xfrm>
            <a:off x="22373803" y="12577766"/>
            <a:ext cx="1538324" cy="567464"/>
          </a:xfrm>
          <a:custGeom>
            <a:avLst/>
            <a:gdLst>
              <a:gd name="connsiteX0" fmla="*/ -158 w 4035240"/>
              <a:gd name="connsiteY0" fmla="*/ 1394109 h 1502868"/>
              <a:gd name="connsiteX1" fmla="*/ 731541 w 4035240"/>
              <a:gd name="connsiteY1" fmla="*/ 1394109 h 1502868"/>
              <a:gd name="connsiteX2" fmla="*/ 731541 w 4035240"/>
              <a:gd name="connsiteY2" fmla="*/ 1498442 h 1502868"/>
              <a:gd name="connsiteX3" fmla="*/ -158 w 4035240"/>
              <a:gd name="connsiteY3" fmla="*/ 1498442 h 1502868"/>
              <a:gd name="connsiteX4" fmla="*/ -158 w 4035240"/>
              <a:gd name="connsiteY4" fmla="*/ 1299261 h 1502868"/>
              <a:gd name="connsiteX5" fmla="*/ 731541 w 4035240"/>
              <a:gd name="connsiteY5" fmla="*/ 1299261 h 1502868"/>
              <a:gd name="connsiteX6" fmla="*/ 731541 w 4035240"/>
              <a:gd name="connsiteY6" fmla="*/ 1194928 h 1502868"/>
              <a:gd name="connsiteX7" fmla="*/ -158 w 4035240"/>
              <a:gd name="connsiteY7" fmla="*/ 1194928 h 1502868"/>
              <a:gd name="connsiteX8" fmla="*/ 208899 w 4035240"/>
              <a:gd name="connsiteY8" fmla="*/ 1100080 h 1502868"/>
              <a:gd name="connsiteX9" fmla="*/ 522484 w 4035240"/>
              <a:gd name="connsiteY9" fmla="*/ 1100080 h 1502868"/>
              <a:gd name="connsiteX10" fmla="*/ 522484 w 4035240"/>
              <a:gd name="connsiteY10" fmla="*/ 995747 h 1502868"/>
              <a:gd name="connsiteX11" fmla="*/ 208899 w 4035240"/>
              <a:gd name="connsiteY11" fmla="*/ 995747 h 1502868"/>
              <a:gd name="connsiteX12" fmla="*/ 208899 w 4035240"/>
              <a:gd name="connsiteY12" fmla="*/ 900899 h 1502868"/>
              <a:gd name="connsiteX13" fmla="*/ 522484 w 4035240"/>
              <a:gd name="connsiteY13" fmla="*/ 900899 h 1502868"/>
              <a:gd name="connsiteX14" fmla="*/ 522484 w 4035240"/>
              <a:gd name="connsiteY14" fmla="*/ 796566 h 1502868"/>
              <a:gd name="connsiteX15" fmla="*/ 208899 w 4035240"/>
              <a:gd name="connsiteY15" fmla="*/ 796566 h 1502868"/>
              <a:gd name="connsiteX16" fmla="*/ 208899 w 4035240"/>
              <a:gd name="connsiteY16" fmla="*/ 701718 h 1502868"/>
              <a:gd name="connsiteX17" fmla="*/ 522484 w 4035240"/>
              <a:gd name="connsiteY17" fmla="*/ 701718 h 1502868"/>
              <a:gd name="connsiteX18" fmla="*/ 522484 w 4035240"/>
              <a:gd name="connsiteY18" fmla="*/ 597385 h 1502868"/>
              <a:gd name="connsiteX19" fmla="*/ 208899 w 4035240"/>
              <a:gd name="connsiteY19" fmla="*/ 597385 h 1502868"/>
              <a:gd name="connsiteX20" fmla="*/ 522484 w 4035240"/>
              <a:gd name="connsiteY20" fmla="*/ 398204 h 1502868"/>
              <a:gd name="connsiteX21" fmla="*/ 208899 w 4035240"/>
              <a:gd name="connsiteY21" fmla="*/ 398204 h 1502868"/>
              <a:gd name="connsiteX22" fmla="*/ 208899 w 4035240"/>
              <a:gd name="connsiteY22" fmla="*/ 502537 h 1502868"/>
              <a:gd name="connsiteX23" fmla="*/ 522484 w 4035240"/>
              <a:gd name="connsiteY23" fmla="*/ 502537 h 1502868"/>
              <a:gd name="connsiteX24" fmla="*/ -158 w 4035240"/>
              <a:gd name="connsiteY24" fmla="*/ 303356 h 1502868"/>
              <a:gd name="connsiteX25" fmla="*/ 731541 w 4035240"/>
              <a:gd name="connsiteY25" fmla="*/ 303356 h 1502868"/>
              <a:gd name="connsiteX26" fmla="*/ 731541 w 4035240"/>
              <a:gd name="connsiteY26" fmla="*/ 199023 h 1502868"/>
              <a:gd name="connsiteX27" fmla="*/ -158 w 4035240"/>
              <a:gd name="connsiteY27" fmla="*/ 199023 h 1502868"/>
              <a:gd name="connsiteX28" fmla="*/ -158 w 4035240"/>
              <a:gd name="connsiteY28" fmla="*/ 104175 h 1502868"/>
              <a:gd name="connsiteX29" fmla="*/ 731541 w 4035240"/>
              <a:gd name="connsiteY29" fmla="*/ 104175 h 1502868"/>
              <a:gd name="connsiteX30" fmla="*/ 731541 w 4035240"/>
              <a:gd name="connsiteY30" fmla="*/ -158 h 1502868"/>
              <a:gd name="connsiteX31" fmla="*/ -158 w 4035240"/>
              <a:gd name="connsiteY31" fmla="*/ -158 h 1502868"/>
              <a:gd name="connsiteX32" fmla="*/ 836070 w 4035240"/>
              <a:gd name="connsiteY32" fmla="*/ 1299261 h 1502868"/>
              <a:gd name="connsiteX33" fmla="*/ 1951389 w 4035240"/>
              <a:gd name="connsiteY33" fmla="*/ 1299261 h 1502868"/>
              <a:gd name="connsiteX34" fmla="*/ 1993390 w 4035240"/>
              <a:gd name="connsiteY34" fmla="*/ 1194928 h 1502868"/>
              <a:gd name="connsiteX35" fmla="*/ 836070 w 4035240"/>
              <a:gd name="connsiteY35" fmla="*/ 1194928 h 1502868"/>
              <a:gd name="connsiteX36" fmla="*/ 1864060 w 4035240"/>
              <a:gd name="connsiteY36" fmla="*/ 796566 h 1502868"/>
              <a:gd name="connsiteX37" fmla="*/ 1045127 w 4035240"/>
              <a:gd name="connsiteY37" fmla="*/ 796566 h 1502868"/>
              <a:gd name="connsiteX38" fmla="*/ 1045127 w 4035240"/>
              <a:gd name="connsiteY38" fmla="*/ 900899 h 1502868"/>
              <a:gd name="connsiteX39" fmla="*/ 1951293 w 4035240"/>
              <a:gd name="connsiteY39" fmla="*/ 900899 h 1502868"/>
              <a:gd name="connsiteX40" fmla="*/ 1864060 w 4035240"/>
              <a:gd name="connsiteY40" fmla="*/ 796566 h 1502868"/>
              <a:gd name="connsiteX41" fmla="*/ 1045127 w 4035240"/>
              <a:gd name="connsiteY41" fmla="*/ 597385 h 1502868"/>
              <a:gd name="connsiteX42" fmla="*/ 1045127 w 4035240"/>
              <a:gd name="connsiteY42" fmla="*/ 701718 h 1502868"/>
              <a:gd name="connsiteX43" fmla="*/ 1864060 w 4035240"/>
              <a:gd name="connsiteY43" fmla="*/ 701718 h 1502868"/>
              <a:gd name="connsiteX44" fmla="*/ 1951293 w 4035240"/>
              <a:gd name="connsiteY44" fmla="*/ 597385 h 1502868"/>
              <a:gd name="connsiteX45" fmla="*/ 1951389 w 4035240"/>
              <a:gd name="connsiteY45" fmla="*/ 199023 h 1502868"/>
              <a:gd name="connsiteX46" fmla="*/ 836070 w 4035240"/>
              <a:gd name="connsiteY46" fmla="*/ 199023 h 1502868"/>
              <a:gd name="connsiteX47" fmla="*/ 836070 w 4035240"/>
              <a:gd name="connsiteY47" fmla="*/ 303356 h 1502868"/>
              <a:gd name="connsiteX48" fmla="*/ 1993390 w 4035240"/>
              <a:gd name="connsiteY48" fmla="*/ 303356 h 1502868"/>
              <a:gd name="connsiteX49" fmla="*/ 1951389 w 4035240"/>
              <a:gd name="connsiteY49" fmla="*/ 199023 h 1502868"/>
              <a:gd name="connsiteX50" fmla="*/ 1605779 w 4035240"/>
              <a:gd name="connsiteY50" fmla="*/ -158 h 1502868"/>
              <a:gd name="connsiteX51" fmla="*/ 836070 w 4035240"/>
              <a:gd name="connsiteY51" fmla="*/ -158 h 1502868"/>
              <a:gd name="connsiteX52" fmla="*/ 836070 w 4035240"/>
              <a:gd name="connsiteY52" fmla="*/ 104175 h 1502868"/>
              <a:gd name="connsiteX53" fmla="*/ 1874988 w 4035240"/>
              <a:gd name="connsiteY53" fmla="*/ 104175 h 1502868"/>
              <a:gd name="connsiteX54" fmla="*/ 1605779 w 4035240"/>
              <a:gd name="connsiteY54" fmla="*/ -158 h 1502868"/>
              <a:gd name="connsiteX55" fmla="*/ 1045127 w 4035240"/>
              <a:gd name="connsiteY55" fmla="*/ 502537 h 1502868"/>
              <a:gd name="connsiteX56" fmla="*/ 1358712 w 4035240"/>
              <a:gd name="connsiteY56" fmla="*/ 502537 h 1502868"/>
              <a:gd name="connsiteX57" fmla="*/ 1358712 w 4035240"/>
              <a:gd name="connsiteY57" fmla="*/ 398204 h 1502868"/>
              <a:gd name="connsiteX58" fmla="*/ 1045127 w 4035240"/>
              <a:gd name="connsiteY58" fmla="*/ 398204 h 1502868"/>
              <a:gd name="connsiteX59" fmla="*/ 1653292 w 4035240"/>
              <a:gd name="connsiteY59" fmla="*/ 502537 h 1502868"/>
              <a:gd name="connsiteX60" fmla="*/ 1990919 w 4035240"/>
              <a:gd name="connsiteY60" fmla="*/ 502537 h 1502868"/>
              <a:gd name="connsiteX61" fmla="*/ 2004888 w 4035240"/>
              <a:gd name="connsiteY61" fmla="*/ 398204 h 1502868"/>
              <a:gd name="connsiteX62" fmla="*/ 1653292 w 4035240"/>
              <a:gd name="connsiteY62" fmla="*/ 398204 h 1502868"/>
              <a:gd name="connsiteX63" fmla="*/ 1045127 w 4035240"/>
              <a:gd name="connsiteY63" fmla="*/ 1100080 h 1502868"/>
              <a:gd name="connsiteX64" fmla="*/ 1358712 w 4035240"/>
              <a:gd name="connsiteY64" fmla="*/ 1100080 h 1502868"/>
              <a:gd name="connsiteX65" fmla="*/ 1358712 w 4035240"/>
              <a:gd name="connsiteY65" fmla="*/ 995747 h 1502868"/>
              <a:gd name="connsiteX66" fmla="*/ 1045127 w 4035240"/>
              <a:gd name="connsiteY66" fmla="*/ 995747 h 1502868"/>
              <a:gd name="connsiteX67" fmla="*/ 1653292 w 4035240"/>
              <a:gd name="connsiteY67" fmla="*/ 995747 h 1502868"/>
              <a:gd name="connsiteX68" fmla="*/ 1653292 w 4035240"/>
              <a:gd name="connsiteY68" fmla="*/ 1100080 h 1502868"/>
              <a:gd name="connsiteX69" fmla="*/ 2004888 w 4035240"/>
              <a:gd name="connsiteY69" fmla="*/ 1100080 h 1502868"/>
              <a:gd name="connsiteX70" fmla="*/ 1990919 w 4035240"/>
              <a:gd name="connsiteY70" fmla="*/ 995747 h 1502868"/>
              <a:gd name="connsiteX71" fmla="*/ 836070 w 4035240"/>
              <a:gd name="connsiteY71" fmla="*/ 1498442 h 1502868"/>
              <a:gd name="connsiteX72" fmla="*/ 1605779 w 4035240"/>
              <a:gd name="connsiteY72" fmla="*/ 1498442 h 1502868"/>
              <a:gd name="connsiteX73" fmla="*/ 1874988 w 4035240"/>
              <a:gd name="connsiteY73" fmla="*/ 1394109 h 1502868"/>
              <a:gd name="connsiteX74" fmla="*/ 836070 w 4035240"/>
              <a:gd name="connsiteY74" fmla="*/ 1394109 h 1502868"/>
              <a:gd name="connsiteX75" fmla="*/ 2926639 w 4035240"/>
              <a:gd name="connsiteY75" fmla="*/ 1498442 h 1502868"/>
              <a:gd name="connsiteX76" fmla="*/ 2962939 w 4035240"/>
              <a:gd name="connsiteY76" fmla="*/ 1394109 h 1502868"/>
              <a:gd name="connsiteX77" fmla="*/ 2890339 w 4035240"/>
              <a:gd name="connsiteY77" fmla="*/ 1394109 h 1502868"/>
              <a:gd name="connsiteX78" fmla="*/ 2856985 w 4035240"/>
              <a:gd name="connsiteY78" fmla="*/ 1299261 h 1502868"/>
              <a:gd name="connsiteX79" fmla="*/ 2996293 w 4035240"/>
              <a:gd name="connsiteY79" fmla="*/ 1299261 h 1502868"/>
              <a:gd name="connsiteX80" fmla="*/ 3033068 w 4035240"/>
              <a:gd name="connsiteY80" fmla="*/ 1194928 h 1502868"/>
              <a:gd name="connsiteX81" fmla="*/ 2820210 w 4035240"/>
              <a:gd name="connsiteY81" fmla="*/ 1194928 h 1502868"/>
              <a:gd name="connsiteX82" fmla="*/ 2786856 w 4035240"/>
              <a:gd name="connsiteY82" fmla="*/ 1100080 h 1502868"/>
              <a:gd name="connsiteX83" fmla="*/ 3066422 w 4035240"/>
              <a:gd name="connsiteY83" fmla="*/ 1100080 h 1502868"/>
              <a:gd name="connsiteX84" fmla="*/ 3103102 w 4035240"/>
              <a:gd name="connsiteY84" fmla="*/ 995747 h 1502868"/>
              <a:gd name="connsiteX85" fmla="*/ 2750176 w 4035240"/>
              <a:gd name="connsiteY85" fmla="*/ 995747 h 1502868"/>
              <a:gd name="connsiteX86" fmla="*/ 2716822 w 4035240"/>
              <a:gd name="connsiteY86" fmla="*/ 900899 h 1502868"/>
              <a:gd name="connsiteX87" fmla="*/ 3136456 w 4035240"/>
              <a:gd name="connsiteY87" fmla="*/ 900899 h 1502868"/>
              <a:gd name="connsiteX88" fmla="*/ 3173136 w 4035240"/>
              <a:gd name="connsiteY88" fmla="*/ 796566 h 1502868"/>
              <a:gd name="connsiteX89" fmla="*/ 2680142 w 4035240"/>
              <a:gd name="connsiteY89" fmla="*/ 796566 h 1502868"/>
              <a:gd name="connsiteX90" fmla="*/ 2299468 w 4035240"/>
              <a:gd name="connsiteY90" fmla="*/ 502537 h 1502868"/>
              <a:gd name="connsiteX91" fmla="*/ 2864207 w 4035240"/>
              <a:gd name="connsiteY91" fmla="*/ 502537 h 1502868"/>
              <a:gd name="connsiteX92" fmla="*/ 2827907 w 4035240"/>
              <a:gd name="connsiteY92" fmla="*/ 398204 h 1502868"/>
              <a:gd name="connsiteX93" fmla="*/ 2299468 w 4035240"/>
              <a:gd name="connsiteY93" fmla="*/ 398204 h 1502868"/>
              <a:gd name="connsiteX94" fmla="*/ 3058440 w 4035240"/>
              <a:gd name="connsiteY94" fmla="*/ 303356 h 1502868"/>
              <a:gd name="connsiteX95" fmla="*/ 3762867 w 4035240"/>
              <a:gd name="connsiteY95" fmla="*/ 303356 h 1502868"/>
              <a:gd name="connsiteX96" fmla="*/ 3762867 w 4035240"/>
              <a:gd name="connsiteY96" fmla="*/ 199023 h 1502868"/>
              <a:gd name="connsiteX97" fmla="*/ 3094835 w 4035240"/>
              <a:gd name="connsiteY97" fmla="*/ 199023 h 1502868"/>
              <a:gd name="connsiteX98" fmla="*/ 3164204 w 4035240"/>
              <a:gd name="connsiteY98" fmla="*/ -158 h 1502868"/>
              <a:gd name="connsiteX99" fmla="*/ 3127904 w 4035240"/>
              <a:gd name="connsiteY99" fmla="*/ 104175 h 1502868"/>
              <a:gd name="connsiteX100" fmla="*/ 3762867 w 4035240"/>
              <a:gd name="connsiteY100" fmla="*/ 104175 h 1502868"/>
              <a:gd name="connsiteX101" fmla="*/ 3762867 w 4035240"/>
              <a:gd name="connsiteY101" fmla="*/ -158 h 1502868"/>
              <a:gd name="connsiteX102" fmla="*/ 2090411 w 4035240"/>
              <a:gd name="connsiteY102" fmla="*/ 1498442 h 1502868"/>
              <a:gd name="connsiteX103" fmla="*/ 2613054 w 4035240"/>
              <a:gd name="connsiteY103" fmla="*/ 1498442 h 1502868"/>
              <a:gd name="connsiteX104" fmla="*/ 2613054 w 4035240"/>
              <a:gd name="connsiteY104" fmla="*/ 1394109 h 1502868"/>
              <a:gd name="connsiteX105" fmla="*/ 2090411 w 4035240"/>
              <a:gd name="connsiteY105" fmla="*/ 1394109 h 1502868"/>
              <a:gd name="connsiteX106" fmla="*/ 2090411 w 4035240"/>
              <a:gd name="connsiteY106" fmla="*/ 1299261 h 1502868"/>
              <a:gd name="connsiteX107" fmla="*/ 2613054 w 4035240"/>
              <a:gd name="connsiteY107" fmla="*/ 1299261 h 1502868"/>
              <a:gd name="connsiteX108" fmla="*/ 2613054 w 4035240"/>
              <a:gd name="connsiteY108" fmla="*/ 1194928 h 1502868"/>
              <a:gd name="connsiteX109" fmla="*/ 2090411 w 4035240"/>
              <a:gd name="connsiteY109" fmla="*/ 1194928 h 1502868"/>
              <a:gd name="connsiteX110" fmla="*/ 2299468 w 4035240"/>
              <a:gd name="connsiteY110" fmla="*/ 1100080 h 1502868"/>
              <a:gd name="connsiteX111" fmla="*/ 2613054 w 4035240"/>
              <a:gd name="connsiteY111" fmla="*/ 1100080 h 1502868"/>
              <a:gd name="connsiteX112" fmla="*/ 2613054 w 4035240"/>
              <a:gd name="connsiteY112" fmla="*/ 995747 h 1502868"/>
              <a:gd name="connsiteX113" fmla="*/ 2299468 w 4035240"/>
              <a:gd name="connsiteY113" fmla="*/ 995747 h 1502868"/>
              <a:gd name="connsiteX114" fmla="*/ 2299468 w 4035240"/>
              <a:gd name="connsiteY114" fmla="*/ 900899 h 1502868"/>
              <a:gd name="connsiteX115" fmla="*/ 2613054 w 4035240"/>
              <a:gd name="connsiteY115" fmla="*/ 900899 h 1502868"/>
              <a:gd name="connsiteX116" fmla="*/ 2613054 w 4035240"/>
              <a:gd name="connsiteY116" fmla="*/ 796566 h 1502868"/>
              <a:gd name="connsiteX117" fmla="*/ 2299468 w 4035240"/>
              <a:gd name="connsiteY117" fmla="*/ 796566 h 1502868"/>
              <a:gd name="connsiteX118" fmla="*/ 3553810 w 4035240"/>
              <a:gd name="connsiteY118" fmla="*/ 398204 h 1502868"/>
              <a:gd name="connsiteX119" fmla="*/ 3025371 w 4035240"/>
              <a:gd name="connsiteY119" fmla="*/ 398204 h 1502868"/>
              <a:gd name="connsiteX120" fmla="*/ 2989071 w 4035240"/>
              <a:gd name="connsiteY120" fmla="*/ 502537 h 1502868"/>
              <a:gd name="connsiteX121" fmla="*/ 3553810 w 4035240"/>
              <a:gd name="connsiteY121" fmla="*/ 502537 h 1502868"/>
              <a:gd name="connsiteX122" fmla="*/ 3240225 w 4035240"/>
              <a:gd name="connsiteY122" fmla="*/ 701718 h 1502868"/>
              <a:gd name="connsiteX123" fmla="*/ 3553810 w 4035240"/>
              <a:gd name="connsiteY123" fmla="*/ 701718 h 1502868"/>
              <a:gd name="connsiteX124" fmla="*/ 3553810 w 4035240"/>
              <a:gd name="connsiteY124" fmla="*/ 597385 h 1502868"/>
              <a:gd name="connsiteX125" fmla="*/ 2956002 w 4035240"/>
              <a:gd name="connsiteY125" fmla="*/ 597385 h 1502868"/>
              <a:gd name="connsiteX126" fmla="*/ 2926639 w 4035240"/>
              <a:gd name="connsiteY126" fmla="*/ 681705 h 1502868"/>
              <a:gd name="connsiteX127" fmla="*/ 2897276 w 4035240"/>
              <a:gd name="connsiteY127" fmla="*/ 597385 h 1502868"/>
              <a:gd name="connsiteX128" fmla="*/ 2299468 w 4035240"/>
              <a:gd name="connsiteY128" fmla="*/ 597385 h 1502868"/>
              <a:gd name="connsiteX129" fmla="*/ 2299468 w 4035240"/>
              <a:gd name="connsiteY129" fmla="*/ 701718 h 1502868"/>
              <a:gd name="connsiteX130" fmla="*/ 2613054 w 4035240"/>
              <a:gd name="connsiteY130" fmla="*/ 701718 h 1502868"/>
              <a:gd name="connsiteX131" fmla="*/ 2613054 w 4035240"/>
              <a:gd name="connsiteY131" fmla="*/ 605827 h 1502868"/>
              <a:gd name="connsiteX132" fmla="*/ 2646788 w 4035240"/>
              <a:gd name="connsiteY132" fmla="*/ 701718 h 1502868"/>
              <a:gd name="connsiteX133" fmla="*/ 3206491 w 4035240"/>
              <a:gd name="connsiteY133" fmla="*/ 701718 h 1502868"/>
              <a:gd name="connsiteX134" fmla="*/ 3240225 w 4035240"/>
              <a:gd name="connsiteY134" fmla="*/ 605827 h 1502868"/>
              <a:gd name="connsiteX135" fmla="*/ 3553810 w 4035240"/>
              <a:gd name="connsiteY135" fmla="*/ 796566 h 1502868"/>
              <a:gd name="connsiteX136" fmla="*/ 3240225 w 4035240"/>
              <a:gd name="connsiteY136" fmla="*/ 796566 h 1502868"/>
              <a:gd name="connsiteX137" fmla="*/ 3240225 w 4035240"/>
              <a:gd name="connsiteY137" fmla="*/ 900899 h 1502868"/>
              <a:gd name="connsiteX138" fmla="*/ 3553810 w 4035240"/>
              <a:gd name="connsiteY138" fmla="*/ 900899 h 1502868"/>
              <a:gd name="connsiteX139" fmla="*/ 3240225 w 4035240"/>
              <a:gd name="connsiteY139" fmla="*/ 1100080 h 1502868"/>
              <a:gd name="connsiteX140" fmla="*/ 3553810 w 4035240"/>
              <a:gd name="connsiteY140" fmla="*/ 1100080 h 1502868"/>
              <a:gd name="connsiteX141" fmla="*/ 3553810 w 4035240"/>
              <a:gd name="connsiteY141" fmla="*/ 995747 h 1502868"/>
              <a:gd name="connsiteX142" fmla="*/ 3240225 w 4035240"/>
              <a:gd name="connsiteY142" fmla="*/ 995747 h 1502868"/>
              <a:gd name="connsiteX143" fmla="*/ 3240225 w 4035240"/>
              <a:gd name="connsiteY143" fmla="*/ 1299261 h 1502868"/>
              <a:gd name="connsiteX144" fmla="*/ 3762867 w 4035240"/>
              <a:gd name="connsiteY144" fmla="*/ 1299261 h 1502868"/>
              <a:gd name="connsiteX145" fmla="*/ 3762867 w 4035240"/>
              <a:gd name="connsiteY145" fmla="*/ 1194928 h 1502868"/>
              <a:gd name="connsiteX146" fmla="*/ 3240225 w 4035240"/>
              <a:gd name="connsiteY146" fmla="*/ 1194928 h 1502868"/>
              <a:gd name="connsiteX147" fmla="*/ 3240225 w 4035240"/>
              <a:gd name="connsiteY147" fmla="*/ 1498442 h 1502868"/>
              <a:gd name="connsiteX148" fmla="*/ 3762867 w 4035240"/>
              <a:gd name="connsiteY148" fmla="*/ 1498442 h 1502868"/>
              <a:gd name="connsiteX149" fmla="*/ 3762867 w 4035240"/>
              <a:gd name="connsiteY149" fmla="*/ 1394109 h 1502868"/>
              <a:gd name="connsiteX150" fmla="*/ 3240225 w 4035240"/>
              <a:gd name="connsiteY150" fmla="*/ 1394109 h 1502868"/>
              <a:gd name="connsiteX151" fmla="*/ 2794838 w 4035240"/>
              <a:gd name="connsiteY151" fmla="*/ 303356 h 1502868"/>
              <a:gd name="connsiteX152" fmla="*/ 2758443 w 4035240"/>
              <a:gd name="connsiteY152" fmla="*/ 199023 h 1502868"/>
              <a:gd name="connsiteX153" fmla="*/ 2090411 w 4035240"/>
              <a:gd name="connsiteY153" fmla="*/ 199023 h 1502868"/>
              <a:gd name="connsiteX154" fmla="*/ 2090411 w 4035240"/>
              <a:gd name="connsiteY154" fmla="*/ 303356 h 1502868"/>
              <a:gd name="connsiteX155" fmla="*/ 2725469 w 4035240"/>
              <a:gd name="connsiteY155" fmla="*/ 104175 h 1502868"/>
              <a:gd name="connsiteX156" fmla="*/ 2689075 w 4035240"/>
              <a:gd name="connsiteY156" fmla="*/ -158 h 1502868"/>
              <a:gd name="connsiteX157" fmla="*/ 2090411 w 4035240"/>
              <a:gd name="connsiteY157" fmla="*/ -158 h 1502868"/>
              <a:gd name="connsiteX158" fmla="*/ 2090411 w 4035240"/>
              <a:gd name="connsiteY158" fmla="*/ 104175 h 1502868"/>
              <a:gd name="connsiteX159" fmla="*/ 3875283 w 4035240"/>
              <a:gd name="connsiteY159" fmla="*/ 1420572 h 1502868"/>
              <a:gd name="connsiteX160" fmla="*/ 3957540 w 4035240"/>
              <a:gd name="connsiteY160" fmla="*/ 1343211 h 1502868"/>
              <a:gd name="connsiteX161" fmla="*/ 4035046 w 4035240"/>
              <a:gd name="connsiteY161" fmla="*/ 1425315 h 1502868"/>
              <a:gd name="connsiteX162" fmla="*/ 3955105 w 4035240"/>
              <a:gd name="connsiteY162" fmla="*/ 1502711 h 1502868"/>
              <a:gd name="connsiteX163" fmla="*/ 3875445 w 4035240"/>
              <a:gd name="connsiteY163" fmla="*/ 1422311 h 1502868"/>
              <a:gd name="connsiteX164" fmla="*/ 3875474 w 4035240"/>
              <a:gd name="connsiteY164" fmla="*/ 1420572 h 1502868"/>
              <a:gd name="connsiteX165" fmla="*/ 4016206 w 4035240"/>
              <a:gd name="connsiteY165" fmla="*/ 1425789 h 1502868"/>
              <a:gd name="connsiteX166" fmla="*/ 4016206 w 4035240"/>
              <a:gd name="connsiteY166" fmla="*/ 1415450 h 1502868"/>
              <a:gd name="connsiteX167" fmla="*/ 3952743 w 4035240"/>
              <a:gd name="connsiteY167" fmla="*/ 1356915 h 1502868"/>
              <a:gd name="connsiteX168" fmla="*/ 3894098 w 4035240"/>
              <a:gd name="connsiteY168" fmla="*/ 1415450 h 1502868"/>
              <a:gd name="connsiteX169" fmla="*/ 3894098 w 4035240"/>
              <a:gd name="connsiteY169" fmla="*/ 1425789 h 1502868"/>
              <a:gd name="connsiteX170" fmla="*/ 3957561 w 4035240"/>
              <a:gd name="connsiteY170" fmla="*/ 1484324 h 1502868"/>
              <a:gd name="connsiteX171" fmla="*/ 4016206 w 4035240"/>
              <a:gd name="connsiteY171" fmla="*/ 1425789 h 1502868"/>
              <a:gd name="connsiteX172" fmla="*/ 3943416 w 4035240"/>
              <a:gd name="connsiteY172" fmla="*/ 1462874 h 1502868"/>
              <a:gd name="connsiteX173" fmla="*/ 3923081 w 4035240"/>
              <a:gd name="connsiteY173" fmla="*/ 1462874 h 1502868"/>
              <a:gd name="connsiteX174" fmla="*/ 3923081 w 4035240"/>
              <a:gd name="connsiteY174" fmla="*/ 1379598 h 1502868"/>
              <a:gd name="connsiteX175" fmla="*/ 3961091 w 4035240"/>
              <a:gd name="connsiteY175" fmla="*/ 1379598 h 1502868"/>
              <a:gd name="connsiteX176" fmla="*/ 3989418 w 4035240"/>
              <a:gd name="connsiteY176" fmla="*/ 1401360 h 1502868"/>
              <a:gd name="connsiteX177" fmla="*/ 3989599 w 4035240"/>
              <a:gd name="connsiteY177" fmla="*/ 1405871 h 1502868"/>
              <a:gd name="connsiteX178" fmla="*/ 3974489 w 4035240"/>
              <a:gd name="connsiteY178" fmla="*/ 1431005 h 1502868"/>
              <a:gd name="connsiteX179" fmla="*/ 3993495 w 4035240"/>
              <a:gd name="connsiteY179" fmla="*/ 1462874 h 1502868"/>
              <a:gd name="connsiteX180" fmla="*/ 3971164 w 4035240"/>
              <a:gd name="connsiteY180" fmla="*/ 1462874 h 1502868"/>
              <a:gd name="connsiteX181" fmla="*/ 3955580 w 4035240"/>
              <a:gd name="connsiteY181" fmla="*/ 1434420 h 1502868"/>
              <a:gd name="connsiteX182" fmla="*/ 3943416 w 4035240"/>
              <a:gd name="connsiteY182" fmla="*/ 1434420 h 1502868"/>
              <a:gd name="connsiteX183" fmla="*/ 3958620 w 4035240"/>
              <a:gd name="connsiteY183" fmla="*/ 1419055 h 1502868"/>
              <a:gd name="connsiteX184" fmla="*/ 3968123 w 4035240"/>
              <a:gd name="connsiteY184" fmla="*/ 1410234 h 1502868"/>
              <a:gd name="connsiteX185" fmla="*/ 3968123 w 4035240"/>
              <a:gd name="connsiteY185" fmla="*/ 1404258 h 1502868"/>
              <a:gd name="connsiteX186" fmla="*/ 3958620 w 4035240"/>
              <a:gd name="connsiteY186" fmla="*/ 1395532 h 1502868"/>
              <a:gd name="connsiteX187" fmla="*/ 3943416 w 4035240"/>
              <a:gd name="connsiteY187" fmla="*/ 1395532 h 1502868"/>
              <a:gd name="connsiteX188" fmla="*/ 3943416 w 4035240"/>
              <a:gd name="connsiteY188" fmla="*/ 1419055 h 15028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Lst>
            <a:rect l="l" t="t" r="r" b="b"/>
            <a:pathLst>
              <a:path w="4035240" h="1502868">
                <a:moveTo>
                  <a:pt x="-158" y="1394109"/>
                </a:moveTo>
                <a:lnTo>
                  <a:pt x="731541" y="1394109"/>
                </a:lnTo>
                <a:lnTo>
                  <a:pt x="731541" y="1498442"/>
                </a:lnTo>
                <a:lnTo>
                  <a:pt x="-158" y="1498442"/>
                </a:lnTo>
                <a:close/>
                <a:moveTo>
                  <a:pt x="-158" y="1299261"/>
                </a:moveTo>
                <a:lnTo>
                  <a:pt x="731541" y="1299261"/>
                </a:lnTo>
                <a:lnTo>
                  <a:pt x="731541" y="1194928"/>
                </a:lnTo>
                <a:lnTo>
                  <a:pt x="-158" y="1194928"/>
                </a:lnTo>
                <a:close/>
                <a:moveTo>
                  <a:pt x="208899" y="1100080"/>
                </a:moveTo>
                <a:lnTo>
                  <a:pt x="522484" y="1100080"/>
                </a:lnTo>
                <a:lnTo>
                  <a:pt x="522484" y="995747"/>
                </a:lnTo>
                <a:lnTo>
                  <a:pt x="208899" y="995747"/>
                </a:lnTo>
                <a:close/>
                <a:moveTo>
                  <a:pt x="208899" y="900899"/>
                </a:moveTo>
                <a:lnTo>
                  <a:pt x="522484" y="900899"/>
                </a:lnTo>
                <a:lnTo>
                  <a:pt x="522484" y="796566"/>
                </a:lnTo>
                <a:lnTo>
                  <a:pt x="208899" y="796566"/>
                </a:lnTo>
                <a:close/>
                <a:moveTo>
                  <a:pt x="208899" y="701718"/>
                </a:moveTo>
                <a:lnTo>
                  <a:pt x="522484" y="701718"/>
                </a:lnTo>
                <a:lnTo>
                  <a:pt x="522484" y="597385"/>
                </a:lnTo>
                <a:lnTo>
                  <a:pt x="208899" y="597385"/>
                </a:lnTo>
                <a:close/>
                <a:moveTo>
                  <a:pt x="522484" y="398204"/>
                </a:moveTo>
                <a:lnTo>
                  <a:pt x="208899" y="398204"/>
                </a:lnTo>
                <a:lnTo>
                  <a:pt x="208899" y="502537"/>
                </a:lnTo>
                <a:lnTo>
                  <a:pt x="522484" y="502537"/>
                </a:lnTo>
                <a:close/>
                <a:moveTo>
                  <a:pt x="-158" y="303356"/>
                </a:moveTo>
                <a:lnTo>
                  <a:pt x="731541" y="303356"/>
                </a:lnTo>
                <a:lnTo>
                  <a:pt x="731541" y="199023"/>
                </a:lnTo>
                <a:lnTo>
                  <a:pt x="-158" y="199023"/>
                </a:lnTo>
                <a:close/>
                <a:moveTo>
                  <a:pt x="-158" y="104175"/>
                </a:moveTo>
                <a:lnTo>
                  <a:pt x="731541" y="104175"/>
                </a:lnTo>
                <a:lnTo>
                  <a:pt x="731541" y="-158"/>
                </a:lnTo>
                <a:lnTo>
                  <a:pt x="-158" y="-158"/>
                </a:lnTo>
                <a:close/>
                <a:moveTo>
                  <a:pt x="836070" y="1299261"/>
                </a:moveTo>
                <a:lnTo>
                  <a:pt x="1951389" y="1299261"/>
                </a:lnTo>
                <a:cubicBezTo>
                  <a:pt x="1970288" y="1266654"/>
                  <a:pt x="1984432" y="1231523"/>
                  <a:pt x="1993390" y="1194928"/>
                </a:cubicBezTo>
                <a:lnTo>
                  <a:pt x="836070" y="1194928"/>
                </a:lnTo>
                <a:close/>
                <a:moveTo>
                  <a:pt x="1864060" y="796566"/>
                </a:moveTo>
                <a:lnTo>
                  <a:pt x="1045127" y="796566"/>
                </a:lnTo>
                <a:lnTo>
                  <a:pt x="1045127" y="900899"/>
                </a:lnTo>
                <a:lnTo>
                  <a:pt x="1951293" y="900899"/>
                </a:lnTo>
                <a:cubicBezTo>
                  <a:pt x="1928348" y="861440"/>
                  <a:pt x="1898850" y="826160"/>
                  <a:pt x="1864060" y="796566"/>
                </a:cubicBezTo>
                <a:close/>
                <a:moveTo>
                  <a:pt x="1045127" y="597385"/>
                </a:moveTo>
                <a:lnTo>
                  <a:pt x="1045127" y="701718"/>
                </a:lnTo>
                <a:lnTo>
                  <a:pt x="1864060" y="701718"/>
                </a:lnTo>
                <a:cubicBezTo>
                  <a:pt x="1898850" y="672125"/>
                  <a:pt x="1928348" y="636845"/>
                  <a:pt x="1951293" y="597385"/>
                </a:cubicBezTo>
                <a:close/>
                <a:moveTo>
                  <a:pt x="1951389" y="199023"/>
                </a:moveTo>
                <a:lnTo>
                  <a:pt x="836070" y="199023"/>
                </a:lnTo>
                <a:lnTo>
                  <a:pt x="836070" y="303356"/>
                </a:lnTo>
                <a:lnTo>
                  <a:pt x="1993390" y="303356"/>
                </a:lnTo>
                <a:cubicBezTo>
                  <a:pt x="1984432" y="266762"/>
                  <a:pt x="1970289" y="231630"/>
                  <a:pt x="1951389" y="199023"/>
                </a:cubicBezTo>
                <a:close/>
                <a:moveTo>
                  <a:pt x="1605779" y="-158"/>
                </a:moveTo>
                <a:lnTo>
                  <a:pt x="836070" y="-158"/>
                </a:lnTo>
                <a:lnTo>
                  <a:pt x="836070" y="104175"/>
                </a:lnTo>
                <a:lnTo>
                  <a:pt x="1874988" y="104175"/>
                </a:lnTo>
                <a:cubicBezTo>
                  <a:pt x="1801525" y="36948"/>
                  <a:pt x="1705445" y="-288"/>
                  <a:pt x="1605779" y="-158"/>
                </a:cubicBezTo>
                <a:close/>
                <a:moveTo>
                  <a:pt x="1045127" y="502537"/>
                </a:moveTo>
                <a:lnTo>
                  <a:pt x="1358712" y="502537"/>
                </a:lnTo>
                <a:lnTo>
                  <a:pt x="1358712" y="398204"/>
                </a:lnTo>
                <a:lnTo>
                  <a:pt x="1045127" y="398204"/>
                </a:lnTo>
                <a:close/>
                <a:moveTo>
                  <a:pt x="1653292" y="502537"/>
                </a:moveTo>
                <a:lnTo>
                  <a:pt x="1990919" y="502537"/>
                </a:lnTo>
                <a:cubicBezTo>
                  <a:pt x="2000179" y="468529"/>
                  <a:pt x="2004876" y="433446"/>
                  <a:pt x="2004888" y="398204"/>
                </a:cubicBezTo>
                <a:lnTo>
                  <a:pt x="1653292" y="398204"/>
                </a:lnTo>
                <a:close/>
                <a:moveTo>
                  <a:pt x="1045127" y="1100080"/>
                </a:moveTo>
                <a:lnTo>
                  <a:pt x="1358712" y="1100080"/>
                </a:lnTo>
                <a:lnTo>
                  <a:pt x="1358712" y="995747"/>
                </a:lnTo>
                <a:lnTo>
                  <a:pt x="1045127" y="995747"/>
                </a:lnTo>
                <a:close/>
                <a:moveTo>
                  <a:pt x="1653292" y="995747"/>
                </a:moveTo>
                <a:lnTo>
                  <a:pt x="1653292" y="1100080"/>
                </a:lnTo>
                <a:lnTo>
                  <a:pt x="2004888" y="1100080"/>
                </a:lnTo>
                <a:cubicBezTo>
                  <a:pt x="2004876" y="1064839"/>
                  <a:pt x="2000179" y="1029755"/>
                  <a:pt x="1990919" y="995747"/>
                </a:cubicBezTo>
                <a:close/>
                <a:moveTo>
                  <a:pt x="836070" y="1498442"/>
                </a:moveTo>
                <a:lnTo>
                  <a:pt x="1605779" y="1498442"/>
                </a:lnTo>
                <a:cubicBezTo>
                  <a:pt x="1705471" y="1498712"/>
                  <a:pt x="1801600" y="1461457"/>
                  <a:pt x="1874988" y="1394109"/>
                </a:cubicBezTo>
                <a:lnTo>
                  <a:pt x="836070" y="1394109"/>
                </a:lnTo>
                <a:close/>
                <a:moveTo>
                  <a:pt x="2926639" y="1498442"/>
                </a:moveTo>
                <a:lnTo>
                  <a:pt x="2962939" y="1394109"/>
                </a:lnTo>
                <a:lnTo>
                  <a:pt x="2890339" y="1394109"/>
                </a:lnTo>
                <a:close/>
                <a:moveTo>
                  <a:pt x="2856985" y="1299261"/>
                </a:moveTo>
                <a:lnTo>
                  <a:pt x="2996293" y="1299261"/>
                </a:lnTo>
                <a:lnTo>
                  <a:pt x="3033068" y="1194928"/>
                </a:lnTo>
                <a:lnTo>
                  <a:pt x="2820210" y="1194928"/>
                </a:lnTo>
                <a:close/>
                <a:moveTo>
                  <a:pt x="2786856" y="1100080"/>
                </a:moveTo>
                <a:lnTo>
                  <a:pt x="3066422" y="1100080"/>
                </a:lnTo>
                <a:lnTo>
                  <a:pt x="3103102" y="995747"/>
                </a:lnTo>
                <a:lnTo>
                  <a:pt x="2750176" y="995747"/>
                </a:lnTo>
                <a:close/>
                <a:moveTo>
                  <a:pt x="2716822" y="900899"/>
                </a:moveTo>
                <a:lnTo>
                  <a:pt x="3136456" y="900899"/>
                </a:lnTo>
                <a:lnTo>
                  <a:pt x="3173136" y="796566"/>
                </a:lnTo>
                <a:lnTo>
                  <a:pt x="2680142" y="796566"/>
                </a:lnTo>
                <a:close/>
                <a:moveTo>
                  <a:pt x="2299468" y="502537"/>
                </a:moveTo>
                <a:lnTo>
                  <a:pt x="2864207" y="502537"/>
                </a:lnTo>
                <a:lnTo>
                  <a:pt x="2827907" y="398204"/>
                </a:lnTo>
                <a:lnTo>
                  <a:pt x="2299468" y="398204"/>
                </a:lnTo>
                <a:close/>
                <a:moveTo>
                  <a:pt x="3058440" y="303356"/>
                </a:moveTo>
                <a:lnTo>
                  <a:pt x="3762867" y="303356"/>
                </a:lnTo>
                <a:lnTo>
                  <a:pt x="3762867" y="199023"/>
                </a:lnTo>
                <a:lnTo>
                  <a:pt x="3094835" y="199023"/>
                </a:lnTo>
                <a:close/>
                <a:moveTo>
                  <a:pt x="3164204" y="-158"/>
                </a:moveTo>
                <a:lnTo>
                  <a:pt x="3127904" y="104175"/>
                </a:lnTo>
                <a:lnTo>
                  <a:pt x="3762867" y="104175"/>
                </a:lnTo>
                <a:lnTo>
                  <a:pt x="3762867" y="-158"/>
                </a:lnTo>
                <a:close/>
                <a:moveTo>
                  <a:pt x="2090411" y="1498442"/>
                </a:moveTo>
                <a:lnTo>
                  <a:pt x="2613054" y="1498442"/>
                </a:lnTo>
                <a:lnTo>
                  <a:pt x="2613054" y="1394109"/>
                </a:lnTo>
                <a:lnTo>
                  <a:pt x="2090411" y="1394109"/>
                </a:lnTo>
                <a:close/>
                <a:moveTo>
                  <a:pt x="2090411" y="1299261"/>
                </a:moveTo>
                <a:lnTo>
                  <a:pt x="2613054" y="1299261"/>
                </a:lnTo>
                <a:lnTo>
                  <a:pt x="2613054" y="1194928"/>
                </a:lnTo>
                <a:lnTo>
                  <a:pt x="2090411" y="1194928"/>
                </a:lnTo>
                <a:close/>
                <a:moveTo>
                  <a:pt x="2299468" y="1100080"/>
                </a:moveTo>
                <a:lnTo>
                  <a:pt x="2613054" y="1100080"/>
                </a:lnTo>
                <a:lnTo>
                  <a:pt x="2613054" y="995747"/>
                </a:lnTo>
                <a:lnTo>
                  <a:pt x="2299468" y="995747"/>
                </a:lnTo>
                <a:close/>
                <a:moveTo>
                  <a:pt x="2299468" y="900899"/>
                </a:moveTo>
                <a:lnTo>
                  <a:pt x="2613054" y="900899"/>
                </a:lnTo>
                <a:lnTo>
                  <a:pt x="2613054" y="796566"/>
                </a:lnTo>
                <a:lnTo>
                  <a:pt x="2299468" y="796566"/>
                </a:lnTo>
                <a:close/>
                <a:moveTo>
                  <a:pt x="3553810" y="398204"/>
                </a:moveTo>
                <a:lnTo>
                  <a:pt x="3025371" y="398204"/>
                </a:lnTo>
                <a:lnTo>
                  <a:pt x="2989071" y="502537"/>
                </a:lnTo>
                <a:lnTo>
                  <a:pt x="3553810" y="502537"/>
                </a:lnTo>
                <a:close/>
                <a:moveTo>
                  <a:pt x="3240225" y="701718"/>
                </a:moveTo>
                <a:lnTo>
                  <a:pt x="3553810" y="701718"/>
                </a:lnTo>
                <a:lnTo>
                  <a:pt x="3553810" y="597385"/>
                </a:lnTo>
                <a:lnTo>
                  <a:pt x="2956002" y="597385"/>
                </a:lnTo>
                <a:lnTo>
                  <a:pt x="2926639" y="681705"/>
                </a:lnTo>
                <a:lnTo>
                  <a:pt x="2897276" y="597385"/>
                </a:lnTo>
                <a:lnTo>
                  <a:pt x="2299468" y="597385"/>
                </a:lnTo>
                <a:lnTo>
                  <a:pt x="2299468" y="701718"/>
                </a:lnTo>
                <a:lnTo>
                  <a:pt x="2613054" y="701718"/>
                </a:lnTo>
                <a:lnTo>
                  <a:pt x="2613054" y="605827"/>
                </a:lnTo>
                <a:lnTo>
                  <a:pt x="2646788" y="701718"/>
                </a:lnTo>
                <a:lnTo>
                  <a:pt x="3206491" y="701718"/>
                </a:lnTo>
                <a:lnTo>
                  <a:pt x="3240225" y="605827"/>
                </a:lnTo>
                <a:close/>
                <a:moveTo>
                  <a:pt x="3553810" y="796566"/>
                </a:moveTo>
                <a:lnTo>
                  <a:pt x="3240225" y="796566"/>
                </a:lnTo>
                <a:lnTo>
                  <a:pt x="3240225" y="900899"/>
                </a:lnTo>
                <a:lnTo>
                  <a:pt x="3553810" y="900899"/>
                </a:lnTo>
                <a:close/>
                <a:moveTo>
                  <a:pt x="3240225" y="1100080"/>
                </a:moveTo>
                <a:lnTo>
                  <a:pt x="3553810" y="1100080"/>
                </a:lnTo>
                <a:lnTo>
                  <a:pt x="3553810" y="995747"/>
                </a:lnTo>
                <a:lnTo>
                  <a:pt x="3240225" y="995747"/>
                </a:lnTo>
                <a:close/>
                <a:moveTo>
                  <a:pt x="3240225" y="1299261"/>
                </a:moveTo>
                <a:lnTo>
                  <a:pt x="3762867" y="1299261"/>
                </a:lnTo>
                <a:lnTo>
                  <a:pt x="3762867" y="1194928"/>
                </a:lnTo>
                <a:lnTo>
                  <a:pt x="3240225" y="1194928"/>
                </a:lnTo>
                <a:close/>
                <a:moveTo>
                  <a:pt x="3240225" y="1498442"/>
                </a:moveTo>
                <a:lnTo>
                  <a:pt x="3762867" y="1498442"/>
                </a:lnTo>
                <a:lnTo>
                  <a:pt x="3762867" y="1394109"/>
                </a:lnTo>
                <a:lnTo>
                  <a:pt x="3240225" y="1394109"/>
                </a:lnTo>
                <a:close/>
                <a:moveTo>
                  <a:pt x="2794838" y="303356"/>
                </a:moveTo>
                <a:lnTo>
                  <a:pt x="2758443" y="199023"/>
                </a:lnTo>
                <a:lnTo>
                  <a:pt x="2090411" y="199023"/>
                </a:lnTo>
                <a:lnTo>
                  <a:pt x="2090411" y="303356"/>
                </a:lnTo>
                <a:close/>
                <a:moveTo>
                  <a:pt x="2725469" y="104175"/>
                </a:moveTo>
                <a:lnTo>
                  <a:pt x="2689075" y="-158"/>
                </a:lnTo>
                <a:lnTo>
                  <a:pt x="2090411" y="-158"/>
                </a:lnTo>
                <a:lnTo>
                  <a:pt x="2090411" y="104175"/>
                </a:lnTo>
                <a:close/>
                <a:moveTo>
                  <a:pt x="3875283" y="1420572"/>
                </a:moveTo>
                <a:cubicBezTo>
                  <a:pt x="3876595" y="1376537"/>
                  <a:pt x="3913423" y="1341902"/>
                  <a:pt x="3957540" y="1343211"/>
                </a:cubicBezTo>
                <a:cubicBezTo>
                  <a:pt x="4001657" y="1344521"/>
                  <a:pt x="4036358" y="1381280"/>
                  <a:pt x="4035046" y="1425315"/>
                </a:cubicBezTo>
                <a:cubicBezTo>
                  <a:pt x="4033761" y="1468450"/>
                  <a:pt x="3998340" y="1502743"/>
                  <a:pt x="3955105" y="1502711"/>
                </a:cubicBezTo>
                <a:cubicBezTo>
                  <a:pt x="3910864" y="1502465"/>
                  <a:pt x="3875199" y="1466469"/>
                  <a:pt x="3875445" y="1422311"/>
                </a:cubicBezTo>
                <a:cubicBezTo>
                  <a:pt x="3875449" y="1421731"/>
                  <a:pt x="3875458" y="1421152"/>
                  <a:pt x="3875474" y="1420572"/>
                </a:cubicBezTo>
                <a:close/>
                <a:moveTo>
                  <a:pt x="4016206" y="1425789"/>
                </a:moveTo>
                <a:lnTo>
                  <a:pt x="4016206" y="1415450"/>
                </a:lnTo>
                <a:cubicBezTo>
                  <a:pt x="4014875" y="1381794"/>
                  <a:pt x="3986462" y="1355587"/>
                  <a:pt x="3952743" y="1356915"/>
                </a:cubicBezTo>
                <a:cubicBezTo>
                  <a:pt x="3920889" y="1358170"/>
                  <a:pt x="3895355" y="1383656"/>
                  <a:pt x="3894098" y="1415450"/>
                </a:cubicBezTo>
                <a:lnTo>
                  <a:pt x="3894098" y="1425789"/>
                </a:lnTo>
                <a:cubicBezTo>
                  <a:pt x="3895428" y="1459445"/>
                  <a:pt x="3923842" y="1485652"/>
                  <a:pt x="3957561" y="1484324"/>
                </a:cubicBezTo>
                <a:cubicBezTo>
                  <a:pt x="3989415" y="1483070"/>
                  <a:pt x="4014949" y="1457583"/>
                  <a:pt x="4016206" y="1425789"/>
                </a:cubicBezTo>
                <a:close/>
                <a:moveTo>
                  <a:pt x="3943416" y="1462874"/>
                </a:moveTo>
                <a:lnTo>
                  <a:pt x="3923081" y="1462874"/>
                </a:lnTo>
                <a:lnTo>
                  <a:pt x="3923081" y="1379598"/>
                </a:lnTo>
                <a:lnTo>
                  <a:pt x="3961091" y="1379598"/>
                </a:lnTo>
                <a:cubicBezTo>
                  <a:pt x="3974934" y="1377799"/>
                  <a:pt x="3987617" y="1387543"/>
                  <a:pt x="3989418" y="1401360"/>
                </a:cubicBezTo>
                <a:cubicBezTo>
                  <a:pt x="3989613" y="1402855"/>
                  <a:pt x="3989674" y="1404365"/>
                  <a:pt x="3989599" y="1405871"/>
                </a:cubicBezTo>
                <a:cubicBezTo>
                  <a:pt x="3990607" y="1416644"/>
                  <a:pt x="3984488" y="1426824"/>
                  <a:pt x="3974489" y="1431005"/>
                </a:cubicBezTo>
                <a:lnTo>
                  <a:pt x="3993495" y="1462874"/>
                </a:lnTo>
                <a:lnTo>
                  <a:pt x="3971164" y="1462874"/>
                </a:lnTo>
                <a:lnTo>
                  <a:pt x="3955580" y="1434420"/>
                </a:lnTo>
                <a:lnTo>
                  <a:pt x="3943416" y="1434420"/>
                </a:lnTo>
                <a:close/>
                <a:moveTo>
                  <a:pt x="3958620" y="1419055"/>
                </a:moveTo>
                <a:cubicBezTo>
                  <a:pt x="3964987" y="1419055"/>
                  <a:pt x="3968123" y="1416209"/>
                  <a:pt x="3968123" y="1410234"/>
                </a:cubicBezTo>
                <a:lnTo>
                  <a:pt x="3968123" y="1404258"/>
                </a:lnTo>
                <a:cubicBezTo>
                  <a:pt x="3968123" y="1398283"/>
                  <a:pt x="3964512" y="1395532"/>
                  <a:pt x="3958620" y="1395532"/>
                </a:cubicBezTo>
                <a:lnTo>
                  <a:pt x="3943416" y="1395532"/>
                </a:lnTo>
                <a:lnTo>
                  <a:pt x="3943416" y="1419055"/>
                </a:lnTo>
                <a:close/>
              </a:path>
            </a:pathLst>
          </a:custGeom>
          <a:solidFill>
            <a:schemeClr val="tx1"/>
          </a:solidFill>
          <a:ln w="9503" cap="flat">
            <a:noFill/>
            <a:prstDash val="solid"/>
            <a:miter/>
          </a:ln>
        </p:spPr>
        <p:txBody>
          <a:bodyPr rtlCol="0" anchor="ctr"/>
          <a:lstStyle/>
          <a:p>
            <a:endParaRPr lang="ja-JP" altLang="en-US" sz="5600"/>
          </a:p>
        </p:txBody>
      </p:sp>
      <p:sp>
        <p:nvSpPr>
          <p:cNvPr id="2" name="タイトル 2">
            <a:extLst>
              <a:ext uri="{FF2B5EF4-FFF2-40B4-BE49-F238E27FC236}">
                <a16:creationId xmlns:a16="http://schemas.microsoft.com/office/drawing/2014/main" id="{AE8AF638-3208-C360-EE54-3175BCAB2190}"/>
              </a:ext>
            </a:extLst>
          </p:cNvPr>
          <p:cNvSpPr>
            <a:spLocks noGrp="1"/>
          </p:cNvSpPr>
          <p:nvPr>
            <p:ph type="title" hasCustomPrompt="1"/>
          </p:nvPr>
        </p:nvSpPr>
        <p:spPr>
          <a:xfrm>
            <a:off x="585292" y="1536193"/>
            <a:ext cx="11055519" cy="5318126"/>
          </a:xfrm>
        </p:spPr>
        <p:txBody>
          <a:bodyPr/>
          <a:lstStyle>
            <a:lvl1pPr>
              <a:defRPr sz="8000"/>
            </a:lvl1pPr>
          </a:lstStyle>
          <a:p>
            <a:r>
              <a:rPr kumimoji="1" lang="ja-JP" altLang="en-US"/>
              <a:t>タイトル</a:t>
            </a:r>
            <a:r>
              <a:rPr kumimoji="1" lang="en-US" altLang="ja-JP" dirty="0"/>
              <a:t>, </a:t>
            </a:r>
            <a:r>
              <a:rPr kumimoji="1" lang="ja-JP" altLang="en-US"/>
              <a:t>最大</a:t>
            </a:r>
            <a:r>
              <a:rPr kumimoji="1" lang="en-US" altLang="ja-JP" dirty="0"/>
              <a:t> 4</a:t>
            </a:r>
            <a:r>
              <a:rPr kumimoji="1" lang="ja-JP" altLang="en-US"/>
              <a:t>行</a:t>
            </a:r>
            <a:r>
              <a:rPr kumimoji="1" lang="en-US" altLang="ja-JP" dirty="0"/>
              <a:t>,</a:t>
            </a:r>
            <a:br>
              <a:rPr kumimoji="1" lang="en-US" altLang="ja-JP" dirty="0"/>
            </a:br>
            <a:r>
              <a:rPr kumimoji="1" lang="ja-JP" altLang="en-US"/>
              <a:t>英語は最初のみ大文字</a:t>
            </a:r>
            <a:br>
              <a:rPr kumimoji="1" lang="en-US" altLang="ja-JP" dirty="0"/>
            </a:br>
            <a:r>
              <a:rPr kumimoji="1" lang="en-US" altLang="ja-JP" dirty="0"/>
              <a:t>(Sentence case)</a:t>
            </a:r>
            <a:endParaRPr kumimoji="1" lang="ja-JP" altLang="en-US"/>
          </a:p>
        </p:txBody>
      </p:sp>
      <p:sp>
        <p:nvSpPr>
          <p:cNvPr id="13" name="テキスト プレースホルダー 4">
            <a:extLst>
              <a:ext uri="{FF2B5EF4-FFF2-40B4-BE49-F238E27FC236}">
                <a16:creationId xmlns:a16="http://schemas.microsoft.com/office/drawing/2014/main" id="{4B58F6B3-E324-24F5-A555-8B7EE680BC71}"/>
              </a:ext>
            </a:extLst>
          </p:cNvPr>
          <p:cNvSpPr>
            <a:spLocks noGrp="1"/>
          </p:cNvSpPr>
          <p:nvPr>
            <p:ph type="body" sz="quarter" idx="14"/>
          </p:nvPr>
        </p:nvSpPr>
        <p:spPr>
          <a:xfrm>
            <a:off x="585292" y="603504"/>
            <a:ext cx="11065681" cy="731520"/>
          </a:xfrm>
        </p:spPr>
        <p:txBody>
          <a:bodyPr wrap="none" anchor="t">
            <a:noAutofit/>
          </a:bodyPr>
          <a:lstStyle>
            <a:lvl1pPr>
              <a:defRPr sz="2800"/>
            </a:lvl1pPr>
            <a:lvl2pPr>
              <a:defRPr sz="4000"/>
            </a:lvl2pPr>
            <a:lvl3pPr>
              <a:defRPr sz="4000"/>
            </a:lvl3pPr>
            <a:lvl4pPr>
              <a:defRPr sz="4000"/>
            </a:lvl4pPr>
            <a:lvl5pPr>
              <a:defRPr sz="4000"/>
            </a:lvl5pPr>
          </a:lstStyle>
          <a:p>
            <a:pPr lvl="0"/>
            <a:r>
              <a:rPr kumimoji="1" lang="ja-JP" altLang="en-US"/>
              <a:t>マスター テキストの書式設定</a:t>
            </a:r>
          </a:p>
        </p:txBody>
      </p:sp>
      <p:sp>
        <p:nvSpPr>
          <p:cNvPr id="16" name="テキスト プレースホルダー 5">
            <a:extLst>
              <a:ext uri="{FF2B5EF4-FFF2-40B4-BE49-F238E27FC236}">
                <a16:creationId xmlns:a16="http://schemas.microsoft.com/office/drawing/2014/main" id="{B65F87EC-F119-04D7-4410-8A730593681E}"/>
              </a:ext>
            </a:extLst>
          </p:cNvPr>
          <p:cNvSpPr>
            <a:spLocks noGrp="1"/>
          </p:cNvSpPr>
          <p:nvPr>
            <p:ph type="body" sz="quarter" idx="16"/>
          </p:nvPr>
        </p:nvSpPr>
        <p:spPr>
          <a:xfrm>
            <a:off x="585292" y="11973306"/>
            <a:ext cx="4956693" cy="1152144"/>
          </a:xfrm>
        </p:spPr>
        <p:txBody>
          <a:bodyPr wrap="none" anchor="b"/>
          <a:lstStyle>
            <a:lvl1pPr>
              <a:defRPr sz="2400"/>
            </a:lvl1pPr>
            <a:lvl2pPr marL="219456" indent="-219456">
              <a:defRPr sz="2400"/>
            </a:lvl2pPr>
            <a:lvl3pPr marL="438912" indent="-219456">
              <a:defRPr sz="2400"/>
            </a:lvl3pPr>
            <a:lvl4pPr marL="658368" indent="-219456">
              <a:defRPr sz="2400"/>
            </a:lvl4pPr>
            <a:lvl5pPr marL="877824" indent="-219456">
              <a:defRPr sz="2400"/>
            </a:lvl5pPr>
          </a:lstStyle>
          <a:p>
            <a:pPr lvl="0"/>
            <a:r>
              <a:rPr kumimoji="1" lang="ja-JP" altLang="en-US"/>
              <a:t>マスター テキストの書式設定</a:t>
            </a:r>
          </a:p>
          <a:p>
            <a:pPr lvl="1"/>
            <a:r>
              <a:rPr kumimoji="1" lang="ja-JP" altLang="en-US"/>
              <a:t>第 </a:t>
            </a:r>
            <a:r>
              <a:rPr kumimoji="1" lang="en-US" altLang="ja-JP" dirty="0"/>
              <a:t>2 </a:t>
            </a:r>
            <a:r>
              <a:rPr kumimoji="1" lang="ja-JP" altLang="en-US"/>
              <a:t>レベル</a:t>
            </a:r>
          </a:p>
          <a:p>
            <a:pPr lvl="2"/>
            <a:r>
              <a:rPr kumimoji="1" lang="ja-JP" altLang="en-US"/>
              <a:t>第 </a:t>
            </a:r>
            <a:r>
              <a:rPr kumimoji="1" lang="en-US" altLang="ja-JP" dirty="0"/>
              <a:t>3 </a:t>
            </a:r>
            <a:r>
              <a:rPr kumimoji="1" lang="ja-JP" altLang="en-US"/>
              <a:t>レベル</a:t>
            </a:r>
          </a:p>
          <a:p>
            <a:pPr lvl="3"/>
            <a:r>
              <a:rPr kumimoji="1" lang="ja-JP" altLang="en-US"/>
              <a:t>第 </a:t>
            </a:r>
            <a:r>
              <a:rPr kumimoji="1" lang="en-US" altLang="ja-JP" dirty="0"/>
              <a:t>4 </a:t>
            </a:r>
            <a:r>
              <a:rPr kumimoji="1" lang="ja-JP" altLang="en-US"/>
              <a:t>レベル</a:t>
            </a:r>
          </a:p>
          <a:p>
            <a:pPr lvl="4"/>
            <a:r>
              <a:rPr kumimoji="1" lang="ja-JP" altLang="en-US"/>
              <a:t>第 </a:t>
            </a:r>
            <a:r>
              <a:rPr kumimoji="1" lang="en-US" altLang="ja-JP" dirty="0"/>
              <a:t>5 </a:t>
            </a:r>
            <a:r>
              <a:rPr kumimoji="1" lang="ja-JP" altLang="en-US"/>
              <a:t>レベル</a:t>
            </a:r>
          </a:p>
        </p:txBody>
      </p:sp>
      <p:sp>
        <p:nvSpPr>
          <p:cNvPr id="6" name="テキスト プレースホルダー 6">
            <a:extLst>
              <a:ext uri="{FF2B5EF4-FFF2-40B4-BE49-F238E27FC236}">
                <a16:creationId xmlns:a16="http://schemas.microsoft.com/office/drawing/2014/main" id="{44133110-3055-B5BB-1F23-91013985BC52}"/>
              </a:ext>
            </a:extLst>
          </p:cNvPr>
          <p:cNvSpPr>
            <a:spLocks noGrp="1"/>
          </p:cNvSpPr>
          <p:nvPr>
            <p:ph type="body" sz="quarter" idx="17"/>
          </p:nvPr>
        </p:nvSpPr>
        <p:spPr>
          <a:xfrm>
            <a:off x="6678022" y="11973306"/>
            <a:ext cx="4956693" cy="1152144"/>
          </a:xfrm>
        </p:spPr>
        <p:txBody>
          <a:bodyPr wrap="none" anchor="b"/>
          <a:lstStyle>
            <a:lvl1pPr>
              <a:defRPr sz="2400"/>
            </a:lvl1pPr>
            <a:lvl2pPr marL="219456" indent="-219456">
              <a:defRPr sz="2400"/>
            </a:lvl2pPr>
            <a:lvl3pPr marL="438912" indent="-219456">
              <a:defRPr sz="2400"/>
            </a:lvl3pPr>
            <a:lvl4pPr marL="658368" indent="-219456">
              <a:defRPr sz="2400"/>
            </a:lvl4pPr>
            <a:lvl5pPr marL="877824" indent="-219456">
              <a:defRPr sz="2400"/>
            </a:lvl5pPr>
          </a:lstStyle>
          <a:p>
            <a:pPr lvl="0"/>
            <a:r>
              <a:rPr kumimoji="1" lang="ja-JP" altLang="en-US"/>
              <a:t>マスター テキストの書式設定</a:t>
            </a:r>
          </a:p>
          <a:p>
            <a:pPr lvl="1"/>
            <a:r>
              <a:rPr kumimoji="1" lang="ja-JP" altLang="en-US"/>
              <a:t>第 </a:t>
            </a:r>
            <a:r>
              <a:rPr kumimoji="1" lang="en-US" altLang="ja-JP" dirty="0"/>
              <a:t>2 </a:t>
            </a:r>
            <a:r>
              <a:rPr kumimoji="1" lang="ja-JP" altLang="en-US"/>
              <a:t>レベル</a:t>
            </a:r>
          </a:p>
          <a:p>
            <a:pPr lvl="2"/>
            <a:r>
              <a:rPr kumimoji="1" lang="ja-JP" altLang="en-US"/>
              <a:t>第 </a:t>
            </a:r>
            <a:r>
              <a:rPr kumimoji="1" lang="en-US" altLang="ja-JP" dirty="0"/>
              <a:t>3 </a:t>
            </a:r>
            <a:r>
              <a:rPr kumimoji="1" lang="ja-JP" altLang="en-US"/>
              <a:t>レベル</a:t>
            </a:r>
          </a:p>
          <a:p>
            <a:pPr lvl="3"/>
            <a:r>
              <a:rPr kumimoji="1" lang="ja-JP" altLang="en-US"/>
              <a:t>第 </a:t>
            </a:r>
            <a:r>
              <a:rPr kumimoji="1" lang="en-US" altLang="ja-JP" dirty="0"/>
              <a:t>4 </a:t>
            </a:r>
            <a:r>
              <a:rPr kumimoji="1" lang="ja-JP" altLang="en-US"/>
              <a:t>レベル</a:t>
            </a:r>
          </a:p>
          <a:p>
            <a:pPr lvl="4"/>
            <a:r>
              <a:rPr kumimoji="1" lang="ja-JP" altLang="en-US"/>
              <a:t>第 </a:t>
            </a:r>
            <a:r>
              <a:rPr kumimoji="1" lang="en-US" altLang="ja-JP" dirty="0"/>
              <a:t>5 </a:t>
            </a:r>
            <a:r>
              <a:rPr kumimoji="1" lang="ja-JP" altLang="en-US"/>
              <a:t>レベル</a:t>
            </a:r>
          </a:p>
        </p:txBody>
      </p:sp>
    </p:spTree>
    <p:extLst>
      <p:ext uri="{BB962C8B-B14F-4D97-AF65-F5344CB8AC3E}">
        <p14:creationId xmlns:p14="http://schemas.microsoft.com/office/powerpoint/2010/main" val="4196795180"/>
      </p:ext>
    </p:extLst>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irst, alternate">
    <p:bg>
      <p:bgRef idx="1001">
        <a:schemeClr val="bg1"/>
      </p:bgRef>
    </p:bg>
    <p:spTree>
      <p:nvGrpSpPr>
        <p:cNvPr id="1" name=""/>
        <p:cNvGrpSpPr/>
        <p:nvPr/>
      </p:nvGrpSpPr>
      <p:grpSpPr>
        <a:xfrm>
          <a:off x="0" y="0"/>
          <a:ext cx="0" cy="0"/>
          <a:chOff x="0" y="0"/>
          <a:chExt cx="0" cy="0"/>
        </a:xfrm>
      </p:grpSpPr>
      <p:cxnSp>
        <p:nvCxnSpPr>
          <p:cNvPr id="3" name="Straight Connector 13">
            <a:extLst>
              <a:ext uri="{FF2B5EF4-FFF2-40B4-BE49-F238E27FC236}">
                <a16:creationId xmlns:a16="http://schemas.microsoft.com/office/drawing/2014/main" id="{F4379B50-9AFF-7307-058D-37244569E8AD}"/>
              </a:ext>
            </a:extLst>
          </p:cNvPr>
          <p:cNvCxnSpPr/>
          <p:nvPr userDrawn="1"/>
        </p:nvCxnSpPr>
        <p:spPr bwMode="auto">
          <a:xfrm>
            <a:off x="6096000" y="569914"/>
            <a:ext cx="0" cy="11612880"/>
          </a:xfrm>
          <a:prstGeom prst="line">
            <a:avLst/>
          </a:prstGeom>
          <a:ln w="6350">
            <a:solidFill>
              <a:schemeClr val="tx1"/>
            </a:solidFill>
            <a:headEnd type="none" w="med" len="med"/>
            <a:tailEnd type="none" w="med" len="med"/>
          </a:ln>
          <a:effectLst/>
        </p:spPr>
        <p:style>
          <a:lnRef idx="1">
            <a:schemeClr val="dk1"/>
          </a:lnRef>
          <a:fillRef idx="0">
            <a:schemeClr val="dk1"/>
          </a:fillRef>
          <a:effectRef idx="0">
            <a:schemeClr val="dk1"/>
          </a:effectRef>
          <a:fontRef idx="minor">
            <a:schemeClr val="tx1"/>
          </a:fontRef>
        </p:style>
      </p:cxnSp>
      <p:sp>
        <p:nvSpPr>
          <p:cNvPr id="11" name="タイトル 10">
            <a:extLst>
              <a:ext uri="{FF2B5EF4-FFF2-40B4-BE49-F238E27FC236}">
                <a16:creationId xmlns:a16="http://schemas.microsoft.com/office/drawing/2014/main" id="{DD703C5B-C3D0-3FFF-AF7E-972E56C566BC}"/>
              </a:ext>
            </a:extLst>
          </p:cNvPr>
          <p:cNvSpPr>
            <a:spLocks noGrp="1"/>
          </p:cNvSpPr>
          <p:nvPr>
            <p:ph type="title"/>
          </p:nvPr>
        </p:nvSpPr>
        <p:spPr>
          <a:xfrm>
            <a:off x="585292" y="603500"/>
            <a:ext cx="4949200" cy="11612880"/>
          </a:xfrm>
        </p:spPr>
        <p:txBody>
          <a:bodyPr/>
          <a:lstStyle>
            <a:lvl1pPr>
              <a:defRPr>
                <a:solidFill>
                  <a:schemeClr val="tx1"/>
                </a:solidFill>
              </a:defRPr>
            </a:lvl1pPr>
          </a:lstStyle>
          <a:p>
            <a:r>
              <a:rPr kumimoji="1" lang="ja-JP" altLang="en-US"/>
              <a:t>マスター タイトルの書式設定</a:t>
            </a:r>
          </a:p>
        </p:txBody>
      </p:sp>
      <p:sp>
        <p:nvSpPr>
          <p:cNvPr id="6" name="テキスト プレースホルダー 5">
            <a:extLst>
              <a:ext uri="{FF2B5EF4-FFF2-40B4-BE49-F238E27FC236}">
                <a16:creationId xmlns:a16="http://schemas.microsoft.com/office/drawing/2014/main" id="{12D50E08-20E7-A34C-9DAE-87789B130D95}"/>
              </a:ext>
            </a:extLst>
          </p:cNvPr>
          <p:cNvSpPr>
            <a:spLocks noGrp="1"/>
          </p:cNvSpPr>
          <p:nvPr>
            <p:ph type="body" sz="quarter" idx="12"/>
          </p:nvPr>
        </p:nvSpPr>
        <p:spPr>
          <a:xfrm>
            <a:off x="6712571" y="617048"/>
            <a:ext cx="17061499" cy="11612880"/>
          </a:xfrm>
        </p:spPr>
        <p:txBody>
          <a:bodyPr tIns="0"/>
          <a:lstStyle>
            <a:lvl1pPr>
              <a:defRPr sz="3600">
                <a:solidFill>
                  <a:schemeClr val="tx1"/>
                </a:solidFill>
              </a:defRPr>
            </a:lvl1pPr>
          </a:lstStyle>
          <a:p>
            <a:pPr lvl="0"/>
            <a:r>
              <a:rPr kumimoji="1" lang="ja-JP" altLang="en-US"/>
              <a:t>マスター テキストの書式設定</a:t>
            </a:r>
          </a:p>
        </p:txBody>
      </p:sp>
      <p:sp>
        <p:nvSpPr>
          <p:cNvPr id="9" name="フッター プレースホルダー 8">
            <a:extLst>
              <a:ext uri="{FF2B5EF4-FFF2-40B4-BE49-F238E27FC236}">
                <a16:creationId xmlns:a16="http://schemas.microsoft.com/office/drawing/2014/main" id="{BF5C6F00-93D2-CE57-061F-1D3AF2680337}"/>
              </a:ext>
            </a:extLst>
          </p:cNvPr>
          <p:cNvSpPr>
            <a:spLocks noGrp="1"/>
          </p:cNvSpPr>
          <p:nvPr>
            <p:ph type="ftr" sz="quarter" idx="14"/>
          </p:nvPr>
        </p:nvSpPr>
        <p:spPr/>
        <p:txBody>
          <a:bodyPr/>
          <a:lstStyle/>
          <a:p>
            <a:r>
              <a:rPr kumimoji="1" lang="ja-JP" altLang="en-US"/>
              <a:t>フッター</a:t>
            </a:r>
            <a:r>
              <a:rPr kumimoji="1" lang="en-US" altLang="ja-JP" dirty="0"/>
              <a:t>(Optional)</a:t>
            </a:r>
            <a:endParaRPr kumimoji="1" lang="ja-JP" altLang="en-US"/>
          </a:p>
        </p:txBody>
      </p:sp>
      <p:sp>
        <p:nvSpPr>
          <p:cNvPr id="10" name="スライド番号プレースホルダー 9">
            <a:extLst>
              <a:ext uri="{FF2B5EF4-FFF2-40B4-BE49-F238E27FC236}">
                <a16:creationId xmlns:a16="http://schemas.microsoft.com/office/drawing/2014/main" id="{7EA933D4-0440-F83C-4A3B-8796E9124CCF}"/>
              </a:ext>
            </a:extLst>
          </p:cNvPr>
          <p:cNvSpPr>
            <a:spLocks noGrp="1"/>
          </p:cNvSpPr>
          <p:nvPr>
            <p:ph type="sldNum" sz="quarter" idx="15"/>
          </p:nvPr>
        </p:nvSpPr>
        <p:spPr/>
        <p:txBody>
          <a:bodyPr/>
          <a:lstStyle/>
          <a:p>
            <a:fld id="{19CA33DB-3EF7-0D48-8164-B05E3E6F1758}" type="slidenum">
              <a:rPr kumimoji="1" lang="ja-JP" altLang="en-US" smtClean="0"/>
              <a:pPr/>
              <a:t>‹#›</a:t>
            </a:fld>
            <a:endParaRPr kumimoji="1" lang="ja-JP" altLang="en-US"/>
          </a:p>
        </p:txBody>
      </p:sp>
    </p:spTree>
    <p:extLst>
      <p:ext uri="{BB962C8B-B14F-4D97-AF65-F5344CB8AC3E}">
        <p14:creationId xmlns:p14="http://schemas.microsoft.com/office/powerpoint/2010/main" val="1342236224"/>
      </p:ext>
    </p:extLst>
  </p:cSld>
  <p:clrMapOvr>
    <a:overrideClrMapping bg1="lt1" tx1="dk1" bg2="lt2" tx2="dk2" accent1="accent1" accent2="accent2" accent3="accent3" accent4="accent4" accent5="accent5" accent6="accent6" hlink="hlink" folHlink="folHlink"/>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divider (with section number)">
    <p:spTree>
      <p:nvGrpSpPr>
        <p:cNvPr id="1" name=""/>
        <p:cNvGrpSpPr/>
        <p:nvPr/>
      </p:nvGrpSpPr>
      <p:grpSpPr>
        <a:xfrm>
          <a:off x="0" y="0"/>
          <a:ext cx="0" cy="0"/>
          <a:chOff x="0" y="0"/>
          <a:chExt cx="0" cy="0"/>
        </a:xfrm>
      </p:grpSpPr>
      <p:sp>
        <p:nvSpPr>
          <p:cNvPr id="5" name="タイトル 4">
            <a:extLst>
              <a:ext uri="{FF2B5EF4-FFF2-40B4-BE49-F238E27FC236}">
                <a16:creationId xmlns:a16="http://schemas.microsoft.com/office/drawing/2014/main" id="{0B8C2A4D-BDD9-0123-C064-40F55F2D41A0}"/>
              </a:ext>
            </a:extLst>
          </p:cNvPr>
          <p:cNvSpPr>
            <a:spLocks noGrp="1"/>
          </p:cNvSpPr>
          <p:nvPr>
            <p:ph type="title" hasCustomPrompt="1"/>
          </p:nvPr>
        </p:nvSpPr>
        <p:spPr>
          <a:xfrm>
            <a:off x="585292" y="603502"/>
            <a:ext cx="11055519" cy="2463548"/>
          </a:xfrm>
        </p:spPr>
        <p:txBody>
          <a:bodyPr/>
          <a:lstStyle/>
          <a:p>
            <a:r>
              <a:rPr kumimoji="1" lang="ja-JP" altLang="en-US"/>
              <a:t>マスター タイトルの書式設定</a:t>
            </a:r>
            <a:br>
              <a:rPr kumimoji="1" lang="en-US" altLang="ja-JP" dirty="0"/>
            </a:br>
            <a:r>
              <a:rPr kumimoji="1" lang="ja-JP" altLang="en-US"/>
              <a:t>最大</a:t>
            </a:r>
            <a:r>
              <a:rPr kumimoji="1" lang="en-US" altLang="ja-JP" dirty="0"/>
              <a:t>3</a:t>
            </a:r>
            <a:r>
              <a:rPr kumimoji="1" lang="ja-JP" altLang="en-US"/>
              <a:t>行</a:t>
            </a:r>
          </a:p>
        </p:txBody>
      </p:sp>
      <p:sp>
        <p:nvSpPr>
          <p:cNvPr id="6" name="テキスト プレースホルダー 5">
            <a:extLst>
              <a:ext uri="{FF2B5EF4-FFF2-40B4-BE49-F238E27FC236}">
                <a16:creationId xmlns:a16="http://schemas.microsoft.com/office/drawing/2014/main" id="{371C5BD5-9945-9F4E-8961-BFB38CB1D1E6}"/>
              </a:ext>
            </a:extLst>
          </p:cNvPr>
          <p:cNvSpPr>
            <a:spLocks noGrp="1"/>
          </p:cNvSpPr>
          <p:nvPr>
            <p:ph type="body" sz="quarter" idx="10" hasCustomPrompt="1"/>
          </p:nvPr>
        </p:nvSpPr>
        <p:spPr>
          <a:xfrm>
            <a:off x="585292" y="7836868"/>
            <a:ext cx="8565995" cy="5143500"/>
          </a:xfrm>
        </p:spPr>
        <p:txBody>
          <a:bodyPr anchor="b"/>
          <a:lstStyle>
            <a:lvl1pPr algn="l">
              <a:lnSpc>
                <a:spcPct val="100000"/>
              </a:lnSpc>
              <a:defRPr sz="25800" b="0" i="0">
                <a:solidFill>
                  <a:srgbClr val="0F62FE"/>
                </a:solidFill>
                <a:latin typeface="IBM Plex Sans ExtLt" panose="020B0303050203000203" pitchFamily="34" charset="0"/>
                <a:ea typeface="IBM Plex Sans JP ExtLt" panose="020B0303050203000203" pitchFamily="34" charset="-128"/>
              </a:defRPr>
            </a:lvl1pPr>
          </a:lstStyle>
          <a:p>
            <a:pPr lvl="0"/>
            <a:r>
              <a:rPr kumimoji="1" lang="en-US" altLang="ja-JP" dirty="0"/>
              <a:t>00</a:t>
            </a:r>
            <a:endParaRPr kumimoji="1" lang="ja-JP" altLang="en-US"/>
          </a:p>
        </p:txBody>
      </p:sp>
      <p:sp>
        <p:nvSpPr>
          <p:cNvPr id="7" name="フッター プレースホルダー 6">
            <a:extLst>
              <a:ext uri="{FF2B5EF4-FFF2-40B4-BE49-F238E27FC236}">
                <a16:creationId xmlns:a16="http://schemas.microsoft.com/office/drawing/2014/main" id="{82BBFE24-A538-6F61-7A33-8053818E80AB}"/>
              </a:ext>
            </a:extLst>
          </p:cNvPr>
          <p:cNvSpPr>
            <a:spLocks noGrp="1"/>
          </p:cNvSpPr>
          <p:nvPr>
            <p:ph type="ftr" sz="quarter" idx="11"/>
          </p:nvPr>
        </p:nvSpPr>
        <p:spPr/>
        <p:txBody>
          <a:bodyPr/>
          <a:lstStyle/>
          <a:p>
            <a:r>
              <a:rPr kumimoji="1" lang="ja-JP" altLang="en-US"/>
              <a:t>フッター</a:t>
            </a:r>
            <a:r>
              <a:rPr kumimoji="1" lang="en-US" altLang="ja-JP" dirty="0"/>
              <a:t>(Optional)</a:t>
            </a:r>
            <a:endParaRPr kumimoji="1" lang="ja-JP" altLang="en-US"/>
          </a:p>
        </p:txBody>
      </p:sp>
      <p:sp>
        <p:nvSpPr>
          <p:cNvPr id="8" name="スライド番号プレースホルダー 7">
            <a:extLst>
              <a:ext uri="{FF2B5EF4-FFF2-40B4-BE49-F238E27FC236}">
                <a16:creationId xmlns:a16="http://schemas.microsoft.com/office/drawing/2014/main" id="{94DFBB7D-B520-EFF8-BDC7-A2E19ABE104F}"/>
              </a:ext>
            </a:extLst>
          </p:cNvPr>
          <p:cNvSpPr>
            <a:spLocks noGrp="1"/>
          </p:cNvSpPr>
          <p:nvPr>
            <p:ph type="sldNum" sz="quarter" idx="12"/>
          </p:nvPr>
        </p:nvSpPr>
        <p:spPr/>
        <p:txBody>
          <a:bodyPr/>
          <a:lstStyle/>
          <a:p>
            <a:fld id="{19CA33DB-3EF7-0D48-8164-B05E3E6F1758}" type="slidenum">
              <a:rPr kumimoji="1" lang="ja-JP" altLang="en-US" smtClean="0"/>
              <a:pPr/>
              <a:t>‹#›</a:t>
            </a:fld>
            <a:endParaRPr kumimoji="1" lang="ja-JP" altLang="en-US"/>
          </a:p>
        </p:txBody>
      </p:sp>
    </p:spTree>
    <p:extLst>
      <p:ext uri="{BB962C8B-B14F-4D97-AF65-F5344CB8AC3E}">
        <p14:creationId xmlns:p14="http://schemas.microsoft.com/office/powerpoint/2010/main" val="411060362"/>
      </p:ext>
    </p:extLst>
  </p:cSld>
  <p:clrMapOvr>
    <a:overrideClrMapping bg1="lt1" tx1="dk1" bg2="lt2" tx2="dk2" accent1="accent1" accent2="accent2" accent3="accent3" accent4="accent4" accent5="accent5" accent6="accent6" hlink="hlink" folHlink="folHlink"/>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divider, single line (with section number)">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B90165B-0602-333D-2462-0FC19C537F4E}"/>
              </a:ext>
            </a:extLst>
          </p:cNvPr>
          <p:cNvSpPr>
            <a:spLocks noGrp="1"/>
          </p:cNvSpPr>
          <p:nvPr>
            <p:ph type="title"/>
          </p:nvPr>
        </p:nvSpPr>
        <p:spPr/>
        <p:txBody>
          <a:bodyPr/>
          <a:lstStyle/>
          <a:p>
            <a:r>
              <a:rPr kumimoji="1" lang="ja-JP" altLang="en-US"/>
              <a:t>マスター タイトルの書式設定</a:t>
            </a:r>
          </a:p>
        </p:txBody>
      </p:sp>
      <p:sp>
        <p:nvSpPr>
          <p:cNvPr id="6" name="テキスト プレースホルダー 5">
            <a:extLst>
              <a:ext uri="{FF2B5EF4-FFF2-40B4-BE49-F238E27FC236}">
                <a16:creationId xmlns:a16="http://schemas.microsoft.com/office/drawing/2014/main" id="{371C5BD5-9945-9F4E-8961-BFB38CB1D1E6}"/>
              </a:ext>
            </a:extLst>
          </p:cNvPr>
          <p:cNvSpPr>
            <a:spLocks noGrp="1"/>
          </p:cNvSpPr>
          <p:nvPr>
            <p:ph type="body" sz="quarter" idx="10" hasCustomPrompt="1"/>
          </p:nvPr>
        </p:nvSpPr>
        <p:spPr>
          <a:xfrm>
            <a:off x="585292" y="7836868"/>
            <a:ext cx="8565995" cy="5143500"/>
          </a:xfrm>
        </p:spPr>
        <p:txBody>
          <a:bodyPr anchor="b"/>
          <a:lstStyle>
            <a:lvl1pPr algn="l">
              <a:lnSpc>
                <a:spcPct val="100000"/>
              </a:lnSpc>
              <a:defRPr sz="25800" b="0" i="0">
                <a:solidFill>
                  <a:srgbClr val="0F62FE"/>
                </a:solidFill>
                <a:latin typeface="IBM Plex Sans ExtLt" panose="020B0303050203000203" pitchFamily="34" charset="0"/>
                <a:ea typeface="IBM Plex Sans JP ExtLt" panose="020B0303050203000203" pitchFamily="34" charset="-128"/>
              </a:defRPr>
            </a:lvl1pPr>
          </a:lstStyle>
          <a:p>
            <a:pPr lvl="0"/>
            <a:r>
              <a:rPr kumimoji="1" lang="en-US" altLang="ja-JP" dirty="0"/>
              <a:t>00</a:t>
            </a:r>
            <a:endParaRPr kumimoji="1" lang="ja-JP" altLang="en-US"/>
          </a:p>
        </p:txBody>
      </p:sp>
      <p:sp>
        <p:nvSpPr>
          <p:cNvPr id="7" name="フッター プレースホルダー 6">
            <a:extLst>
              <a:ext uri="{FF2B5EF4-FFF2-40B4-BE49-F238E27FC236}">
                <a16:creationId xmlns:a16="http://schemas.microsoft.com/office/drawing/2014/main" id="{82BBFE24-A538-6F61-7A33-8053818E80AB}"/>
              </a:ext>
            </a:extLst>
          </p:cNvPr>
          <p:cNvSpPr>
            <a:spLocks noGrp="1"/>
          </p:cNvSpPr>
          <p:nvPr>
            <p:ph type="ftr" sz="quarter" idx="11"/>
          </p:nvPr>
        </p:nvSpPr>
        <p:spPr/>
        <p:txBody>
          <a:bodyPr/>
          <a:lstStyle/>
          <a:p>
            <a:r>
              <a:rPr kumimoji="1" lang="ja-JP" altLang="en-US"/>
              <a:t>フッター</a:t>
            </a:r>
            <a:r>
              <a:rPr kumimoji="1" lang="en-US" altLang="ja-JP" dirty="0"/>
              <a:t>(Optional)</a:t>
            </a:r>
            <a:endParaRPr kumimoji="1" lang="ja-JP" altLang="en-US"/>
          </a:p>
        </p:txBody>
      </p:sp>
      <p:sp>
        <p:nvSpPr>
          <p:cNvPr id="8" name="スライド番号プレースホルダー 7">
            <a:extLst>
              <a:ext uri="{FF2B5EF4-FFF2-40B4-BE49-F238E27FC236}">
                <a16:creationId xmlns:a16="http://schemas.microsoft.com/office/drawing/2014/main" id="{94DFBB7D-B520-EFF8-BDC7-A2E19ABE104F}"/>
              </a:ext>
            </a:extLst>
          </p:cNvPr>
          <p:cNvSpPr>
            <a:spLocks noGrp="1"/>
          </p:cNvSpPr>
          <p:nvPr>
            <p:ph type="sldNum" sz="quarter" idx="12"/>
          </p:nvPr>
        </p:nvSpPr>
        <p:spPr/>
        <p:txBody>
          <a:bodyPr/>
          <a:lstStyle/>
          <a:p>
            <a:fld id="{19CA33DB-3EF7-0D48-8164-B05E3E6F1758}" type="slidenum">
              <a:rPr kumimoji="1" lang="ja-JP" altLang="en-US" smtClean="0"/>
              <a:pPr/>
              <a:t>‹#›</a:t>
            </a:fld>
            <a:endParaRPr kumimoji="1" lang="ja-JP" altLang="en-US"/>
          </a:p>
        </p:txBody>
      </p:sp>
    </p:spTree>
    <p:extLst>
      <p:ext uri="{BB962C8B-B14F-4D97-AF65-F5344CB8AC3E}">
        <p14:creationId xmlns:p14="http://schemas.microsoft.com/office/powerpoint/2010/main" val="674010560"/>
      </p:ext>
    </p:extLst>
  </p:cSld>
  <p:clrMapOvr>
    <a:overrideClrMapping bg1="lt1" tx1="dk1" bg2="lt2" tx2="dk2" accent1="accent1" accent2="accent2" accent3="accent3" accent4="accent4" accent5="accent5" accent6="accent6" hlink="hlink" folHlink="folHlink"/>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subtitle, text (two columns)">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D1C2152F-3C19-0DB4-C956-13194A85F5B4}"/>
              </a:ext>
            </a:extLst>
          </p:cNvPr>
          <p:cNvSpPr>
            <a:spLocks noGrp="1"/>
          </p:cNvSpPr>
          <p:nvPr>
            <p:ph type="title"/>
          </p:nvPr>
        </p:nvSpPr>
        <p:spPr/>
        <p:txBody>
          <a:bodyPr/>
          <a:lstStyle/>
          <a:p>
            <a:r>
              <a:rPr kumimoji="1" lang="ja-JP" altLang="en-US"/>
              <a:t>マスター タイトルの書式設定</a:t>
            </a:r>
          </a:p>
        </p:txBody>
      </p:sp>
      <p:sp>
        <p:nvSpPr>
          <p:cNvPr id="9" name="Text Placeholder 1">
            <a:extLst>
              <a:ext uri="{FF2B5EF4-FFF2-40B4-BE49-F238E27FC236}">
                <a16:creationId xmlns:a16="http://schemas.microsoft.com/office/drawing/2014/main" id="{03785D5B-A9EC-46EA-962E-260FE62F10E2}"/>
              </a:ext>
            </a:extLst>
          </p:cNvPr>
          <p:cNvSpPr>
            <a:spLocks noGrp="1"/>
          </p:cNvSpPr>
          <p:nvPr>
            <p:ph type="body" sz="quarter" idx="14" hasCustomPrompt="1"/>
          </p:nvPr>
        </p:nvSpPr>
        <p:spPr>
          <a:xfrm>
            <a:off x="585292" y="1536192"/>
            <a:ext cx="23228784" cy="1115568"/>
          </a:xfrm>
        </p:spPr>
        <p:txBody>
          <a:bodyPr/>
          <a:lstStyle>
            <a:lvl1pPr>
              <a:lnSpc>
                <a:spcPct val="120000"/>
              </a:lnSpc>
              <a:spcBef>
                <a:spcPts val="0"/>
              </a:spcBef>
              <a:defRPr sz="3600">
                <a:latin typeface="+mn-lt"/>
                <a:ea typeface="+mn-ea"/>
              </a:defRPr>
            </a:lvl1pPr>
          </a:lstStyle>
          <a:p>
            <a:pPr lvl="0"/>
            <a:r>
              <a:rPr lang="ja-JP" altLang="en-US"/>
              <a:t>サブタイトルや</a:t>
            </a:r>
            <a:r>
              <a:rPr lang="en-US" altLang="ja-JP" dirty="0" err="1"/>
              <a:t>リード文</a:t>
            </a:r>
            <a:r>
              <a:rPr lang="ja-JP" altLang="en-US"/>
              <a:t>などを記載。</a:t>
            </a:r>
            <a:r>
              <a:rPr lang="en-US" altLang="ja-JP" dirty="0"/>
              <a:t>2行</a:t>
            </a:r>
            <a:r>
              <a:rPr lang="ja-JP" altLang="en-US"/>
              <a:t>までを推奨</a:t>
            </a:r>
            <a:r>
              <a:rPr lang="en-US" altLang="ja-JP" dirty="0"/>
              <a:t>。</a:t>
            </a:r>
          </a:p>
          <a:p>
            <a:pPr lvl="0"/>
            <a:r>
              <a:rPr lang="en-US" altLang="ja-JP" dirty="0"/>
              <a:t>3行になると本文と近くなりすぎるためあまりお勧め</a:t>
            </a:r>
            <a:r>
              <a:rPr lang="ja-JP" altLang="en-US"/>
              <a:t>しません</a:t>
            </a:r>
            <a:r>
              <a:rPr lang="en-US" altLang="ja-JP" dirty="0"/>
              <a:t>。</a:t>
            </a:r>
          </a:p>
        </p:txBody>
      </p:sp>
      <p:sp>
        <p:nvSpPr>
          <p:cNvPr id="6" name="コンテンツ プレースホルダー 8">
            <a:extLst>
              <a:ext uri="{FF2B5EF4-FFF2-40B4-BE49-F238E27FC236}">
                <a16:creationId xmlns:a16="http://schemas.microsoft.com/office/drawing/2014/main" id="{EC83C3CC-00D0-4743-A7E7-F372655EAAB0}"/>
              </a:ext>
            </a:extLst>
          </p:cNvPr>
          <p:cNvSpPr>
            <a:spLocks noGrp="1"/>
          </p:cNvSpPr>
          <p:nvPr>
            <p:ph sz="quarter" idx="15"/>
          </p:nvPr>
        </p:nvSpPr>
        <p:spPr>
          <a:xfrm>
            <a:off x="585292" y="3067050"/>
            <a:ext cx="11047390" cy="9118600"/>
          </a:xfrm>
        </p:spPr>
        <p:txBody>
          <a:bodyPr/>
          <a:lstStyle/>
          <a:p>
            <a:pPr lvl="0"/>
            <a:r>
              <a:rPr kumimoji="1" lang="ja-JP" altLang="en-US"/>
              <a:t>マスター テキストの書式設定</a:t>
            </a:r>
          </a:p>
          <a:p>
            <a:pPr lvl="1"/>
            <a:r>
              <a:rPr kumimoji="1" lang="ja-JP" altLang="en-US"/>
              <a:t>第 </a:t>
            </a:r>
            <a:r>
              <a:rPr kumimoji="1" lang="en-US" altLang="ja-JP" dirty="0"/>
              <a:t>2 </a:t>
            </a:r>
            <a:r>
              <a:rPr kumimoji="1" lang="ja-JP" altLang="en-US"/>
              <a:t>レベル</a:t>
            </a:r>
          </a:p>
          <a:p>
            <a:pPr lvl="2"/>
            <a:r>
              <a:rPr kumimoji="1" lang="ja-JP" altLang="en-US"/>
              <a:t>第 </a:t>
            </a:r>
            <a:r>
              <a:rPr kumimoji="1" lang="en-US" altLang="ja-JP" dirty="0"/>
              <a:t>3 </a:t>
            </a:r>
            <a:r>
              <a:rPr kumimoji="1" lang="ja-JP" altLang="en-US"/>
              <a:t>レベル</a:t>
            </a:r>
          </a:p>
          <a:p>
            <a:pPr lvl="3"/>
            <a:r>
              <a:rPr kumimoji="1" lang="ja-JP" altLang="en-US"/>
              <a:t>第 </a:t>
            </a:r>
            <a:r>
              <a:rPr kumimoji="1" lang="en-US" altLang="ja-JP" dirty="0"/>
              <a:t>4 </a:t>
            </a:r>
            <a:r>
              <a:rPr kumimoji="1" lang="ja-JP" altLang="en-US"/>
              <a:t>レベル</a:t>
            </a:r>
          </a:p>
          <a:p>
            <a:pPr lvl="4"/>
            <a:r>
              <a:rPr kumimoji="1" lang="ja-JP" altLang="en-US"/>
              <a:t>第 </a:t>
            </a:r>
            <a:r>
              <a:rPr kumimoji="1" lang="en-US" altLang="ja-JP" dirty="0"/>
              <a:t>5 </a:t>
            </a:r>
            <a:r>
              <a:rPr kumimoji="1" lang="ja-JP" altLang="en-US"/>
              <a:t>レベル</a:t>
            </a:r>
          </a:p>
        </p:txBody>
      </p:sp>
      <p:sp>
        <p:nvSpPr>
          <p:cNvPr id="8" name="コンテンツ プレースホルダー 8">
            <a:extLst>
              <a:ext uri="{FF2B5EF4-FFF2-40B4-BE49-F238E27FC236}">
                <a16:creationId xmlns:a16="http://schemas.microsoft.com/office/drawing/2014/main" id="{6C936E10-614E-384B-BA3F-BC0FEB124BDE}"/>
              </a:ext>
            </a:extLst>
          </p:cNvPr>
          <p:cNvSpPr>
            <a:spLocks noGrp="1"/>
          </p:cNvSpPr>
          <p:nvPr>
            <p:ph sz="quarter" idx="16"/>
          </p:nvPr>
        </p:nvSpPr>
        <p:spPr>
          <a:xfrm>
            <a:off x="12760589" y="3067050"/>
            <a:ext cx="11047390" cy="9118600"/>
          </a:xfrm>
        </p:spPr>
        <p:txBody>
          <a:bodyPr/>
          <a:lstStyle/>
          <a:p>
            <a:pPr lvl="0"/>
            <a:r>
              <a:rPr kumimoji="1" lang="ja-JP" altLang="en-US"/>
              <a:t>マスター テキストの書式設定</a:t>
            </a:r>
          </a:p>
          <a:p>
            <a:pPr lvl="1"/>
            <a:r>
              <a:rPr kumimoji="1" lang="ja-JP" altLang="en-US"/>
              <a:t>第 </a:t>
            </a:r>
            <a:r>
              <a:rPr kumimoji="1" lang="en-US" altLang="ja-JP" dirty="0"/>
              <a:t>2 </a:t>
            </a:r>
            <a:r>
              <a:rPr kumimoji="1" lang="ja-JP" altLang="en-US"/>
              <a:t>レベル</a:t>
            </a:r>
          </a:p>
          <a:p>
            <a:pPr lvl="2"/>
            <a:r>
              <a:rPr kumimoji="1" lang="ja-JP" altLang="en-US"/>
              <a:t>第 </a:t>
            </a:r>
            <a:r>
              <a:rPr kumimoji="1" lang="en-US" altLang="ja-JP" dirty="0"/>
              <a:t>3 </a:t>
            </a:r>
            <a:r>
              <a:rPr kumimoji="1" lang="ja-JP" altLang="en-US"/>
              <a:t>レベル</a:t>
            </a:r>
          </a:p>
          <a:p>
            <a:pPr lvl="3"/>
            <a:r>
              <a:rPr kumimoji="1" lang="ja-JP" altLang="en-US"/>
              <a:t>第 </a:t>
            </a:r>
            <a:r>
              <a:rPr kumimoji="1" lang="en-US" altLang="ja-JP" dirty="0"/>
              <a:t>4 </a:t>
            </a:r>
            <a:r>
              <a:rPr kumimoji="1" lang="ja-JP" altLang="en-US"/>
              <a:t>レベル</a:t>
            </a:r>
          </a:p>
          <a:p>
            <a:pPr lvl="4"/>
            <a:r>
              <a:rPr kumimoji="1" lang="ja-JP" altLang="en-US"/>
              <a:t>第 </a:t>
            </a:r>
            <a:r>
              <a:rPr kumimoji="1" lang="en-US" altLang="ja-JP" dirty="0"/>
              <a:t>5 </a:t>
            </a:r>
            <a:r>
              <a:rPr kumimoji="1" lang="ja-JP" altLang="en-US"/>
              <a:t>レベル</a:t>
            </a:r>
          </a:p>
        </p:txBody>
      </p:sp>
      <p:sp>
        <p:nvSpPr>
          <p:cNvPr id="10" name="フッター プレースホルダー 9">
            <a:extLst>
              <a:ext uri="{FF2B5EF4-FFF2-40B4-BE49-F238E27FC236}">
                <a16:creationId xmlns:a16="http://schemas.microsoft.com/office/drawing/2014/main" id="{34B74C79-85C2-E2E3-DA92-895EFE036131}"/>
              </a:ext>
            </a:extLst>
          </p:cNvPr>
          <p:cNvSpPr>
            <a:spLocks noGrp="1"/>
          </p:cNvSpPr>
          <p:nvPr>
            <p:ph type="ftr" sz="quarter" idx="17"/>
          </p:nvPr>
        </p:nvSpPr>
        <p:spPr/>
        <p:txBody>
          <a:bodyPr/>
          <a:lstStyle/>
          <a:p>
            <a:r>
              <a:rPr kumimoji="1" lang="ja-JP" altLang="en-US"/>
              <a:t>フッター</a:t>
            </a:r>
            <a:r>
              <a:rPr kumimoji="1" lang="en-US" altLang="ja-JP" dirty="0"/>
              <a:t>(Optional)</a:t>
            </a:r>
            <a:endParaRPr kumimoji="1" lang="ja-JP" altLang="en-US"/>
          </a:p>
        </p:txBody>
      </p:sp>
      <p:sp>
        <p:nvSpPr>
          <p:cNvPr id="11" name="スライド番号プレースホルダー 10">
            <a:extLst>
              <a:ext uri="{FF2B5EF4-FFF2-40B4-BE49-F238E27FC236}">
                <a16:creationId xmlns:a16="http://schemas.microsoft.com/office/drawing/2014/main" id="{AE75CAD1-B972-CC0E-D0DE-6DFF1BF39048}"/>
              </a:ext>
            </a:extLst>
          </p:cNvPr>
          <p:cNvSpPr>
            <a:spLocks noGrp="1"/>
          </p:cNvSpPr>
          <p:nvPr>
            <p:ph type="sldNum" sz="quarter" idx="18"/>
          </p:nvPr>
        </p:nvSpPr>
        <p:spPr/>
        <p:txBody>
          <a:bodyPr/>
          <a:lstStyle/>
          <a:p>
            <a:fld id="{19CA33DB-3EF7-0D48-8164-B05E3E6F1758}" type="slidenum">
              <a:rPr kumimoji="1" lang="ja-JP" altLang="en-US" smtClean="0"/>
              <a:pPr/>
              <a:t>‹#›</a:t>
            </a:fld>
            <a:endParaRPr kumimoji="1" lang="ja-JP" altLang="en-US"/>
          </a:p>
        </p:txBody>
      </p:sp>
    </p:spTree>
    <p:extLst>
      <p:ext uri="{BB962C8B-B14F-4D97-AF65-F5344CB8AC3E}">
        <p14:creationId xmlns:p14="http://schemas.microsoft.com/office/powerpoint/2010/main" val="2507518246"/>
      </p:ext>
    </p:extLst>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subtitle, text and image">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9AC8D011-E95A-6FF3-8CD7-0061682B1F15}"/>
              </a:ext>
            </a:extLst>
          </p:cNvPr>
          <p:cNvSpPr>
            <a:spLocks noGrp="1"/>
          </p:cNvSpPr>
          <p:nvPr>
            <p:ph type="title"/>
          </p:nvPr>
        </p:nvSpPr>
        <p:spPr>
          <a:xfrm>
            <a:off x="585292" y="603504"/>
            <a:ext cx="11045952" cy="932688"/>
          </a:xfrm>
        </p:spPr>
        <p:txBody>
          <a:bodyPr/>
          <a:lstStyle/>
          <a:p>
            <a:r>
              <a:rPr kumimoji="1" lang="ja-JP" altLang="en-US"/>
              <a:t>マスター タイトルの書式設定</a:t>
            </a:r>
          </a:p>
        </p:txBody>
      </p:sp>
      <p:sp>
        <p:nvSpPr>
          <p:cNvPr id="9" name="Text Placeholder 1">
            <a:extLst>
              <a:ext uri="{FF2B5EF4-FFF2-40B4-BE49-F238E27FC236}">
                <a16:creationId xmlns:a16="http://schemas.microsoft.com/office/drawing/2014/main" id="{03785D5B-A9EC-46EA-962E-260FE62F10E2}"/>
              </a:ext>
            </a:extLst>
          </p:cNvPr>
          <p:cNvSpPr>
            <a:spLocks noGrp="1"/>
          </p:cNvSpPr>
          <p:nvPr>
            <p:ph type="body" sz="quarter" idx="14" hasCustomPrompt="1"/>
          </p:nvPr>
        </p:nvSpPr>
        <p:spPr>
          <a:xfrm>
            <a:off x="585292" y="1536192"/>
            <a:ext cx="11045952" cy="1115568"/>
          </a:xfrm>
        </p:spPr>
        <p:txBody>
          <a:bodyPr/>
          <a:lstStyle>
            <a:lvl1pPr>
              <a:lnSpc>
                <a:spcPct val="120000"/>
              </a:lnSpc>
              <a:spcBef>
                <a:spcPts val="0"/>
              </a:spcBef>
              <a:defRPr sz="3600">
                <a:latin typeface="+mn-lt"/>
                <a:ea typeface="+mn-ea"/>
              </a:defRPr>
            </a:lvl1pPr>
          </a:lstStyle>
          <a:p>
            <a:pPr lvl="0"/>
            <a:r>
              <a:rPr lang="ja-JP" altLang="en-US"/>
              <a:t>サブタイトルや</a:t>
            </a:r>
            <a:r>
              <a:rPr lang="en-US" altLang="ja-JP" dirty="0" err="1"/>
              <a:t>リード文</a:t>
            </a:r>
            <a:r>
              <a:rPr lang="ja-JP" altLang="en-US"/>
              <a:t>などを記載。</a:t>
            </a:r>
            <a:r>
              <a:rPr lang="en-US" altLang="ja-JP" dirty="0"/>
              <a:t>2行</a:t>
            </a:r>
            <a:r>
              <a:rPr lang="ja-JP" altLang="en-US"/>
              <a:t>までを推奨</a:t>
            </a:r>
            <a:r>
              <a:rPr lang="en-US" altLang="ja-JP" dirty="0"/>
              <a:t>。3行になると本文と近くなりすぎるためあまりお勧め</a:t>
            </a:r>
            <a:r>
              <a:rPr lang="ja-JP" altLang="en-US"/>
              <a:t>しません</a:t>
            </a:r>
            <a:r>
              <a:rPr lang="en-US" altLang="ja-JP" dirty="0"/>
              <a:t>。</a:t>
            </a:r>
          </a:p>
        </p:txBody>
      </p:sp>
      <p:sp>
        <p:nvSpPr>
          <p:cNvPr id="6" name="コンテンツ プレースホルダー 8">
            <a:extLst>
              <a:ext uri="{FF2B5EF4-FFF2-40B4-BE49-F238E27FC236}">
                <a16:creationId xmlns:a16="http://schemas.microsoft.com/office/drawing/2014/main" id="{EC83C3CC-00D0-4743-A7E7-F372655EAAB0}"/>
              </a:ext>
            </a:extLst>
          </p:cNvPr>
          <p:cNvSpPr>
            <a:spLocks noGrp="1"/>
          </p:cNvSpPr>
          <p:nvPr>
            <p:ph sz="quarter" idx="15"/>
          </p:nvPr>
        </p:nvSpPr>
        <p:spPr>
          <a:xfrm>
            <a:off x="585292" y="3067050"/>
            <a:ext cx="11047390" cy="9118600"/>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図プレースホルダー 3">
            <a:extLst>
              <a:ext uri="{FF2B5EF4-FFF2-40B4-BE49-F238E27FC236}">
                <a16:creationId xmlns:a16="http://schemas.microsoft.com/office/drawing/2014/main" id="{86313E76-9266-1030-6BE0-03FC88963406}"/>
              </a:ext>
            </a:extLst>
          </p:cNvPr>
          <p:cNvSpPr>
            <a:spLocks noGrp="1"/>
          </p:cNvSpPr>
          <p:nvPr>
            <p:ph type="pic" sz="quarter" idx="19"/>
          </p:nvPr>
        </p:nvSpPr>
        <p:spPr>
          <a:xfrm>
            <a:off x="12761989" y="0"/>
            <a:ext cx="11625187" cy="13716000"/>
          </a:xfrm>
        </p:spPr>
        <p:txBody>
          <a:bodyPr/>
          <a:lstStyle/>
          <a:p>
            <a:r>
              <a:rPr kumimoji="1" lang="ja-JP" altLang="en-US"/>
              <a:t>アイコンをクリックして図を追加</a:t>
            </a:r>
          </a:p>
        </p:txBody>
      </p:sp>
      <p:sp>
        <p:nvSpPr>
          <p:cNvPr id="10" name="フッター プレースホルダー 9">
            <a:extLst>
              <a:ext uri="{FF2B5EF4-FFF2-40B4-BE49-F238E27FC236}">
                <a16:creationId xmlns:a16="http://schemas.microsoft.com/office/drawing/2014/main" id="{34B74C79-85C2-E2E3-DA92-895EFE036131}"/>
              </a:ext>
            </a:extLst>
          </p:cNvPr>
          <p:cNvSpPr>
            <a:spLocks noGrp="1"/>
          </p:cNvSpPr>
          <p:nvPr>
            <p:ph type="ftr" sz="quarter" idx="17"/>
          </p:nvPr>
        </p:nvSpPr>
        <p:spPr/>
        <p:txBody>
          <a:bodyPr/>
          <a:lstStyle/>
          <a:p>
            <a:r>
              <a:rPr kumimoji="1" lang="ja-JP" altLang="en-US"/>
              <a:t>フッター</a:t>
            </a:r>
            <a:r>
              <a:rPr kumimoji="1" lang="en-US" altLang="ja-JP" dirty="0"/>
              <a:t>(Optional)</a:t>
            </a:r>
            <a:endParaRPr kumimoji="1" lang="ja-JP" altLang="en-US"/>
          </a:p>
        </p:txBody>
      </p:sp>
      <p:sp>
        <p:nvSpPr>
          <p:cNvPr id="11" name="スライド番号プレースホルダー 10">
            <a:extLst>
              <a:ext uri="{FF2B5EF4-FFF2-40B4-BE49-F238E27FC236}">
                <a16:creationId xmlns:a16="http://schemas.microsoft.com/office/drawing/2014/main" id="{AE75CAD1-B972-CC0E-D0DE-6DFF1BF39048}"/>
              </a:ext>
            </a:extLst>
          </p:cNvPr>
          <p:cNvSpPr>
            <a:spLocks noGrp="1"/>
          </p:cNvSpPr>
          <p:nvPr>
            <p:ph type="sldNum" sz="quarter" idx="18"/>
          </p:nvPr>
        </p:nvSpPr>
        <p:spPr/>
        <p:txBody>
          <a:bodyPr/>
          <a:lstStyle/>
          <a:p>
            <a:fld id="{19CA33DB-3EF7-0D48-8164-B05E3E6F1758}" type="slidenum">
              <a:rPr kumimoji="1" lang="ja-JP" altLang="en-US" smtClean="0"/>
              <a:pPr/>
              <a:t>‹#›</a:t>
            </a:fld>
            <a:endParaRPr kumimoji="1" lang="ja-JP" altLang="en-US"/>
          </a:p>
        </p:txBody>
      </p:sp>
    </p:spTree>
    <p:extLst>
      <p:ext uri="{BB962C8B-B14F-4D97-AF65-F5344CB8AC3E}">
        <p14:creationId xmlns:p14="http://schemas.microsoft.com/office/powerpoint/2010/main" val="979461820"/>
      </p:ext>
    </p:extLst>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subtitle, text (four columns)">
    <p:spTree>
      <p:nvGrpSpPr>
        <p:cNvPr id="1" name=""/>
        <p:cNvGrpSpPr/>
        <p:nvPr/>
      </p:nvGrpSpPr>
      <p:grpSpPr>
        <a:xfrm>
          <a:off x="0" y="0"/>
          <a:ext cx="0" cy="0"/>
          <a:chOff x="0" y="0"/>
          <a:chExt cx="0" cy="0"/>
        </a:xfrm>
      </p:grpSpPr>
      <p:sp>
        <p:nvSpPr>
          <p:cNvPr id="5" name="タイトル 4">
            <a:extLst>
              <a:ext uri="{FF2B5EF4-FFF2-40B4-BE49-F238E27FC236}">
                <a16:creationId xmlns:a16="http://schemas.microsoft.com/office/drawing/2014/main" id="{D3561782-9736-B490-509D-B2797BD56F24}"/>
              </a:ext>
            </a:extLst>
          </p:cNvPr>
          <p:cNvSpPr>
            <a:spLocks noGrp="1"/>
          </p:cNvSpPr>
          <p:nvPr>
            <p:ph type="title"/>
          </p:nvPr>
        </p:nvSpPr>
        <p:spPr/>
        <p:txBody>
          <a:bodyPr/>
          <a:lstStyle/>
          <a:p>
            <a:r>
              <a:rPr kumimoji="1" lang="ja-JP" altLang="en-US"/>
              <a:t>マスター タイトルの書式設定</a:t>
            </a:r>
          </a:p>
        </p:txBody>
      </p:sp>
      <p:sp>
        <p:nvSpPr>
          <p:cNvPr id="9" name="Text Placeholder 1">
            <a:extLst>
              <a:ext uri="{FF2B5EF4-FFF2-40B4-BE49-F238E27FC236}">
                <a16:creationId xmlns:a16="http://schemas.microsoft.com/office/drawing/2014/main" id="{03785D5B-A9EC-46EA-962E-260FE62F10E2}"/>
              </a:ext>
            </a:extLst>
          </p:cNvPr>
          <p:cNvSpPr>
            <a:spLocks noGrp="1"/>
          </p:cNvSpPr>
          <p:nvPr>
            <p:ph type="body" sz="quarter" idx="14" hasCustomPrompt="1"/>
          </p:nvPr>
        </p:nvSpPr>
        <p:spPr>
          <a:xfrm>
            <a:off x="585292" y="1536192"/>
            <a:ext cx="23228784" cy="1115568"/>
          </a:xfrm>
        </p:spPr>
        <p:txBody>
          <a:bodyPr/>
          <a:lstStyle>
            <a:lvl1pPr>
              <a:lnSpc>
                <a:spcPct val="120000"/>
              </a:lnSpc>
              <a:spcBef>
                <a:spcPts val="0"/>
              </a:spcBef>
              <a:defRPr sz="3600">
                <a:latin typeface="+mn-lt"/>
                <a:ea typeface="+mn-ea"/>
              </a:defRPr>
            </a:lvl1pPr>
          </a:lstStyle>
          <a:p>
            <a:pPr lvl="0"/>
            <a:r>
              <a:rPr lang="ja-JP" altLang="en-US"/>
              <a:t>サブタイトルや</a:t>
            </a:r>
            <a:r>
              <a:rPr lang="en-US" altLang="ja-JP" dirty="0" err="1"/>
              <a:t>リード文</a:t>
            </a:r>
            <a:r>
              <a:rPr lang="ja-JP" altLang="en-US"/>
              <a:t>などを記載。</a:t>
            </a:r>
            <a:r>
              <a:rPr lang="en-US" altLang="ja-JP" dirty="0"/>
              <a:t>2行</a:t>
            </a:r>
            <a:r>
              <a:rPr lang="ja-JP" altLang="en-US"/>
              <a:t>までを推奨</a:t>
            </a:r>
            <a:r>
              <a:rPr lang="en-US" altLang="ja-JP" dirty="0"/>
              <a:t>。</a:t>
            </a:r>
          </a:p>
          <a:p>
            <a:pPr lvl="0"/>
            <a:r>
              <a:rPr lang="en-US" altLang="ja-JP" dirty="0"/>
              <a:t>3行になると本文と近くなりすぎるためあまりお勧め</a:t>
            </a:r>
            <a:r>
              <a:rPr lang="ja-JP" altLang="en-US"/>
              <a:t>しません</a:t>
            </a:r>
            <a:r>
              <a:rPr lang="en-US" altLang="ja-JP" dirty="0"/>
              <a:t>。</a:t>
            </a:r>
          </a:p>
        </p:txBody>
      </p:sp>
      <p:sp>
        <p:nvSpPr>
          <p:cNvPr id="6" name="コンテンツ プレースホルダー 8">
            <a:extLst>
              <a:ext uri="{FF2B5EF4-FFF2-40B4-BE49-F238E27FC236}">
                <a16:creationId xmlns:a16="http://schemas.microsoft.com/office/drawing/2014/main" id="{EC83C3CC-00D0-4743-A7E7-F372655EAAB0}"/>
              </a:ext>
            </a:extLst>
          </p:cNvPr>
          <p:cNvSpPr>
            <a:spLocks noGrp="1"/>
          </p:cNvSpPr>
          <p:nvPr>
            <p:ph sz="quarter" idx="15"/>
          </p:nvPr>
        </p:nvSpPr>
        <p:spPr>
          <a:xfrm>
            <a:off x="585292" y="3067050"/>
            <a:ext cx="4956693" cy="9118600"/>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8" name="コンテンツ プレースホルダー 8">
            <a:extLst>
              <a:ext uri="{FF2B5EF4-FFF2-40B4-BE49-F238E27FC236}">
                <a16:creationId xmlns:a16="http://schemas.microsoft.com/office/drawing/2014/main" id="{6C936E10-614E-384B-BA3F-BC0FEB124BDE}"/>
              </a:ext>
            </a:extLst>
          </p:cNvPr>
          <p:cNvSpPr>
            <a:spLocks noGrp="1"/>
          </p:cNvSpPr>
          <p:nvPr>
            <p:ph sz="quarter" idx="16"/>
          </p:nvPr>
        </p:nvSpPr>
        <p:spPr>
          <a:xfrm>
            <a:off x="6675989" y="3067050"/>
            <a:ext cx="4956693" cy="9118600"/>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3" name="コンテンツ プレースホルダー 8">
            <a:extLst>
              <a:ext uri="{FF2B5EF4-FFF2-40B4-BE49-F238E27FC236}">
                <a16:creationId xmlns:a16="http://schemas.microsoft.com/office/drawing/2014/main" id="{65D34B44-23B5-0462-C9DF-E273BF96D9C0}"/>
              </a:ext>
            </a:extLst>
          </p:cNvPr>
          <p:cNvSpPr>
            <a:spLocks noGrp="1"/>
          </p:cNvSpPr>
          <p:nvPr>
            <p:ph sz="quarter" idx="19"/>
          </p:nvPr>
        </p:nvSpPr>
        <p:spPr>
          <a:xfrm>
            <a:off x="12766686" y="3067050"/>
            <a:ext cx="4956693" cy="9118600"/>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8">
            <a:extLst>
              <a:ext uri="{FF2B5EF4-FFF2-40B4-BE49-F238E27FC236}">
                <a16:creationId xmlns:a16="http://schemas.microsoft.com/office/drawing/2014/main" id="{380AD03A-0891-BA92-9F0A-1C4159F9DECF}"/>
              </a:ext>
            </a:extLst>
          </p:cNvPr>
          <p:cNvSpPr>
            <a:spLocks noGrp="1"/>
          </p:cNvSpPr>
          <p:nvPr>
            <p:ph sz="quarter" idx="20"/>
          </p:nvPr>
        </p:nvSpPr>
        <p:spPr>
          <a:xfrm>
            <a:off x="18857383" y="3067050"/>
            <a:ext cx="4956693" cy="9118600"/>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 name="フッター プレースホルダー 9">
            <a:extLst>
              <a:ext uri="{FF2B5EF4-FFF2-40B4-BE49-F238E27FC236}">
                <a16:creationId xmlns:a16="http://schemas.microsoft.com/office/drawing/2014/main" id="{34B74C79-85C2-E2E3-DA92-895EFE036131}"/>
              </a:ext>
            </a:extLst>
          </p:cNvPr>
          <p:cNvSpPr>
            <a:spLocks noGrp="1"/>
          </p:cNvSpPr>
          <p:nvPr>
            <p:ph type="ftr" sz="quarter" idx="17"/>
          </p:nvPr>
        </p:nvSpPr>
        <p:spPr/>
        <p:txBody>
          <a:bodyPr/>
          <a:lstStyle/>
          <a:p>
            <a:r>
              <a:rPr kumimoji="1" lang="ja-JP" altLang="en-US"/>
              <a:t>フッター</a:t>
            </a:r>
            <a:r>
              <a:rPr kumimoji="1" lang="en-US" altLang="ja-JP" dirty="0"/>
              <a:t>(Optional)</a:t>
            </a:r>
            <a:endParaRPr kumimoji="1" lang="ja-JP" altLang="en-US"/>
          </a:p>
        </p:txBody>
      </p:sp>
      <p:sp>
        <p:nvSpPr>
          <p:cNvPr id="11" name="スライド番号プレースホルダー 10">
            <a:extLst>
              <a:ext uri="{FF2B5EF4-FFF2-40B4-BE49-F238E27FC236}">
                <a16:creationId xmlns:a16="http://schemas.microsoft.com/office/drawing/2014/main" id="{AE75CAD1-B972-CC0E-D0DE-6DFF1BF39048}"/>
              </a:ext>
            </a:extLst>
          </p:cNvPr>
          <p:cNvSpPr>
            <a:spLocks noGrp="1"/>
          </p:cNvSpPr>
          <p:nvPr>
            <p:ph type="sldNum" sz="quarter" idx="18"/>
          </p:nvPr>
        </p:nvSpPr>
        <p:spPr/>
        <p:txBody>
          <a:bodyPr/>
          <a:lstStyle/>
          <a:p>
            <a:fld id="{19CA33DB-3EF7-0D48-8164-B05E3E6F1758}" type="slidenum">
              <a:rPr kumimoji="1" lang="ja-JP" altLang="en-US" smtClean="0"/>
              <a:pPr/>
              <a:t>‹#›</a:t>
            </a:fld>
            <a:endParaRPr kumimoji="1" lang="ja-JP" altLang="en-US"/>
          </a:p>
        </p:txBody>
      </p:sp>
    </p:spTree>
    <p:extLst>
      <p:ext uri="{BB962C8B-B14F-4D97-AF65-F5344CB8AC3E}">
        <p14:creationId xmlns:p14="http://schemas.microsoft.com/office/powerpoint/2010/main" val="1702448323"/>
      </p:ext>
    </p:extLst>
  </p:cSld>
  <p:clrMapOvr>
    <a:masterClrMapping/>
  </p:clrMapOvr>
  <p:transition spd="med"/>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subtitle, text (two columns, horizontal)">
    <p:spTree>
      <p:nvGrpSpPr>
        <p:cNvPr id="1" name=""/>
        <p:cNvGrpSpPr/>
        <p:nvPr/>
      </p:nvGrpSpPr>
      <p:grpSpPr>
        <a:xfrm>
          <a:off x="0" y="0"/>
          <a:ext cx="0" cy="0"/>
          <a:chOff x="0" y="0"/>
          <a:chExt cx="0" cy="0"/>
        </a:xfrm>
      </p:grpSpPr>
      <p:sp>
        <p:nvSpPr>
          <p:cNvPr id="5" name="タイトル 4">
            <a:extLst>
              <a:ext uri="{FF2B5EF4-FFF2-40B4-BE49-F238E27FC236}">
                <a16:creationId xmlns:a16="http://schemas.microsoft.com/office/drawing/2014/main" id="{2F384D34-CCF0-8370-5EE3-4FBF28DCD994}"/>
              </a:ext>
            </a:extLst>
          </p:cNvPr>
          <p:cNvSpPr>
            <a:spLocks noGrp="1"/>
          </p:cNvSpPr>
          <p:nvPr>
            <p:ph type="title"/>
          </p:nvPr>
        </p:nvSpPr>
        <p:spPr/>
        <p:txBody>
          <a:bodyPr/>
          <a:lstStyle/>
          <a:p>
            <a:r>
              <a:rPr kumimoji="1" lang="ja-JP" altLang="en-US"/>
              <a:t>マスター タイトルの書式設定</a:t>
            </a:r>
          </a:p>
        </p:txBody>
      </p:sp>
      <p:sp>
        <p:nvSpPr>
          <p:cNvPr id="3" name="Text Placeholder 1">
            <a:extLst>
              <a:ext uri="{FF2B5EF4-FFF2-40B4-BE49-F238E27FC236}">
                <a16:creationId xmlns:a16="http://schemas.microsoft.com/office/drawing/2014/main" id="{95BCF124-B727-7D60-7B93-F455F9E91BE4}"/>
              </a:ext>
            </a:extLst>
          </p:cNvPr>
          <p:cNvSpPr>
            <a:spLocks noGrp="1"/>
          </p:cNvSpPr>
          <p:nvPr>
            <p:ph type="body" sz="quarter" idx="18" hasCustomPrompt="1"/>
          </p:nvPr>
        </p:nvSpPr>
        <p:spPr>
          <a:xfrm>
            <a:off x="585292" y="1536192"/>
            <a:ext cx="23228784" cy="1115568"/>
          </a:xfrm>
        </p:spPr>
        <p:txBody>
          <a:bodyPr/>
          <a:lstStyle>
            <a:lvl1pPr>
              <a:lnSpc>
                <a:spcPct val="120000"/>
              </a:lnSpc>
              <a:spcBef>
                <a:spcPts val="0"/>
              </a:spcBef>
              <a:defRPr sz="3600">
                <a:latin typeface="+mn-lt"/>
                <a:ea typeface="+mn-ea"/>
              </a:defRPr>
            </a:lvl1pPr>
          </a:lstStyle>
          <a:p>
            <a:pPr lvl="0"/>
            <a:r>
              <a:rPr lang="ja-JP" altLang="en-US"/>
              <a:t>サブタイトルや</a:t>
            </a:r>
            <a:r>
              <a:rPr lang="en-US" altLang="ja-JP" dirty="0" err="1"/>
              <a:t>リード文</a:t>
            </a:r>
            <a:r>
              <a:rPr lang="ja-JP" altLang="en-US"/>
              <a:t>などを記載。</a:t>
            </a:r>
            <a:r>
              <a:rPr lang="en-US" altLang="ja-JP" dirty="0"/>
              <a:t>2行</a:t>
            </a:r>
            <a:r>
              <a:rPr lang="ja-JP" altLang="en-US"/>
              <a:t>までを推奨</a:t>
            </a:r>
            <a:r>
              <a:rPr lang="en-US" altLang="ja-JP" dirty="0"/>
              <a:t>。</a:t>
            </a:r>
          </a:p>
          <a:p>
            <a:pPr lvl="0"/>
            <a:r>
              <a:rPr lang="en-US" altLang="ja-JP" dirty="0"/>
              <a:t>3行になると本文と近くなりすぎるためあまりお勧め</a:t>
            </a:r>
            <a:r>
              <a:rPr lang="ja-JP" altLang="en-US"/>
              <a:t>しません</a:t>
            </a:r>
            <a:r>
              <a:rPr lang="en-US" altLang="ja-JP" dirty="0"/>
              <a:t>。</a:t>
            </a:r>
          </a:p>
        </p:txBody>
      </p:sp>
      <p:sp>
        <p:nvSpPr>
          <p:cNvPr id="9" name="コンテンツ プレースホルダー 8">
            <a:extLst>
              <a:ext uri="{FF2B5EF4-FFF2-40B4-BE49-F238E27FC236}">
                <a16:creationId xmlns:a16="http://schemas.microsoft.com/office/drawing/2014/main" id="{681A0326-1E4C-E245-BFED-C13F18C44458}"/>
              </a:ext>
            </a:extLst>
          </p:cNvPr>
          <p:cNvSpPr>
            <a:spLocks noGrp="1"/>
          </p:cNvSpPr>
          <p:nvPr>
            <p:ph sz="quarter" idx="14"/>
          </p:nvPr>
        </p:nvSpPr>
        <p:spPr>
          <a:xfrm>
            <a:off x="585292" y="3067048"/>
            <a:ext cx="23228784" cy="4261104"/>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 name="コンテンツ プレースホルダー 8">
            <a:extLst>
              <a:ext uri="{FF2B5EF4-FFF2-40B4-BE49-F238E27FC236}">
                <a16:creationId xmlns:a16="http://schemas.microsoft.com/office/drawing/2014/main" id="{9762304B-AF41-664C-932A-E43E39C4EE7D}"/>
              </a:ext>
            </a:extLst>
          </p:cNvPr>
          <p:cNvSpPr>
            <a:spLocks noGrp="1"/>
          </p:cNvSpPr>
          <p:nvPr>
            <p:ph sz="quarter" idx="15"/>
          </p:nvPr>
        </p:nvSpPr>
        <p:spPr>
          <a:xfrm>
            <a:off x="585292" y="7936992"/>
            <a:ext cx="23228784" cy="4261104"/>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フッター プレースホルダー 3">
            <a:extLst>
              <a:ext uri="{FF2B5EF4-FFF2-40B4-BE49-F238E27FC236}">
                <a16:creationId xmlns:a16="http://schemas.microsoft.com/office/drawing/2014/main" id="{05552EEA-E01D-E4F8-9EA1-48D2BF6F939A}"/>
              </a:ext>
            </a:extLst>
          </p:cNvPr>
          <p:cNvSpPr>
            <a:spLocks noGrp="1"/>
          </p:cNvSpPr>
          <p:nvPr>
            <p:ph type="ftr" sz="quarter" idx="19"/>
          </p:nvPr>
        </p:nvSpPr>
        <p:spPr/>
        <p:txBody>
          <a:bodyPr/>
          <a:lstStyle/>
          <a:p>
            <a:r>
              <a:rPr kumimoji="1" lang="ja-JP" altLang="en-US"/>
              <a:t>フッター</a:t>
            </a:r>
            <a:r>
              <a:rPr kumimoji="1" lang="en-US" altLang="ja-JP" dirty="0"/>
              <a:t>(Optional)</a:t>
            </a:r>
            <a:endParaRPr kumimoji="1" lang="ja-JP" altLang="en-US"/>
          </a:p>
        </p:txBody>
      </p:sp>
      <p:sp>
        <p:nvSpPr>
          <p:cNvPr id="7" name="スライド番号プレースホルダー 6">
            <a:extLst>
              <a:ext uri="{FF2B5EF4-FFF2-40B4-BE49-F238E27FC236}">
                <a16:creationId xmlns:a16="http://schemas.microsoft.com/office/drawing/2014/main" id="{D0F74EF8-DAC5-ABDE-967F-99970C8F2254}"/>
              </a:ext>
            </a:extLst>
          </p:cNvPr>
          <p:cNvSpPr>
            <a:spLocks noGrp="1"/>
          </p:cNvSpPr>
          <p:nvPr>
            <p:ph type="sldNum" sz="quarter" idx="17"/>
          </p:nvPr>
        </p:nvSpPr>
        <p:spPr/>
        <p:txBody>
          <a:bodyPr/>
          <a:lstStyle/>
          <a:p>
            <a:fld id="{19CA33DB-3EF7-0D48-8164-B05E3E6F1758}" type="slidenum">
              <a:rPr kumimoji="1" lang="ja-JP" altLang="en-US" smtClean="0"/>
              <a:pPr/>
              <a:t>‹#›</a:t>
            </a:fld>
            <a:endParaRPr kumimoji="1" lang="ja-JP" altLang="en-US"/>
          </a:p>
        </p:txBody>
      </p:sp>
    </p:spTree>
    <p:extLst>
      <p:ext uri="{BB962C8B-B14F-4D97-AF65-F5344CB8AC3E}">
        <p14:creationId xmlns:p14="http://schemas.microsoft.com/office/powerpoint/2010/main" val="1900263330"/>
      </p:ext>
    </p:extLst>
  </p:cSld>
  <p:clrMapOvr>
    <a:masterClrMapping/>
  </p:clrMapOvr>
  <p:transition spd="med"/>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subtitle, text (one columns)">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705B5A9-36FC-238E-A634-2FCDEEC2EC41}"/>
              </a:ext>
            </a:extLst>
          </p:cNvPr>
          <p:cNvSpPr>
            <a:spLocks noGrp="1"/>
          </p:cNvSpPr>
          <p:nvPr>
            <p:ph type="title"/>
          </p:nvPr>
        </p:nvSpPr>
        <p:spPr/>
        <p:txBody>
          <a:bodyPr/>
          <a:lstStyle/>
          <a:p>
            <a:r>
              <a:rPr kumimoji="1" lang="ja-JP" altLang="en-US"/>
              <a:t>マスター タイトルの書式設定</a:t>
            </a:r>
          </a:p>
        </p:txBody>
      </p:sp>
      <p:sp>
        <p:nvSpPr>
          <p:cNvPr id="9" name="Text Placeholder 1">
            <a:extLst>
              <a:ext uri="{FF2B5EF4-FFF2-40B4-BE49-F238E27FC236}">
                <a16:creationId xmlns:a16="http://schemas.microsoft.com/office/drawing/2014/main" id="{03785D5B-A9EC-46EA-962E-260FE62F10E2}"/>
              </a:ext>
            </a:extLst>
          </p:cNvPr>
          <p:cNvSpPr>
            <a:spLocks noGrp="1"/>
          </p:cNvSpPr>
          <p:nvPr>
            <p:ph type="body" sz="quarter" idx="14" hasCustomPrompt="1"/>
          </p:nvPr>
        </p:nvSpPr>
        <p:spPr>
          <a:xfrm>
            <a:off x="585292" y="1536192"/>
            <a:ext cx="23228784" cy="1115568"/>
          </a:xfrm>
        </p:spPr>
        <p:txBody>
          <a:bodyPr/>
          <a:lstStyle>
            <a:lvl1pPr>
              <a:lnSpc>
                <a:spcPct val="120000"/>
              </a:lnSpc>
              <a:spcBef>
                <a:spcPts val="0"/>
              </a:spcBef>
              <a:defRPr sz="3600">
                <a:latin typeface="+mn-lt"/>
                <a:ea typeface="+mn-ea"/>
              </a:defRPr>
            </a:lvl1pPr>
          </a:lstStyle>
          <a:p>
            <a:pPr lvl="0"/>
            <a:r>
              <a:rPr lang="ja-JP" altLang="en-US"/>
              <a:t>サブタイトルや</a:t>
            </a:r>
            <a:r>
              <a:rPr lang="en-US" altLang="ja-JP" dirty="0" err="1"/>
              <a:t>リード文</a:t>
            </a:r>
            <a:r>
              <a:rPr lang="ja-JP" altLang="en-US"/>
              <a:t>などを記載。</a:t>
            </a:r>
            <a:r>
              <a:rPr lang="en-US" altLang="ja-JP" dirty="0"/>
              <a:t>2行</a:t>
            </a:r>
            <a:r>
              <a:rPr lang="ja-JP" altLang="en-US"/>
              <a:t>までを推奨</a:t>
            </a:r>
            <a:r>
              <a:rPr lang="en-US" altLang="ja-JP" dirty="0"/>
              <a:t>。</a:t>
            </a:r>
          </a:p>
          <a:p>
            <a:pPr lvl="0"/>
            <a:r>
              <a:rPr lang="en-US" altLang="ja-JP" dirty="0"/>
              <a:t>3行になると本文と近くなりすぎるためあまりお勧め</a:t>
            </a:r>
            <a:r>
              <a:rPr lang="ja-JP" altLang="en-US"/>
              <a:t>しません</a:t>
            </a:r>
            <a:r>
              <a:rPr lang="en-US" altLang="ja-JP" dirty="0"/>
              <a:t>。</a:t>
            </a:r>
          </a:p>
        </p:txBody>
      </p:sp>
      <p:sp>
        <p:nvSpPr>
          <p:cNvPr id="7" name="コンテンツ プレースホルダー 6">
            <a:extLst>
              <a:ext uri="{FF2B5EF4-FFF2-40B4-BE49-F238E27FC236}">
                <a16:creationId xmlns:a16="http://schemas.microsoft.com/office/drawing/2014/main" id="{B93AF3D0-4266-224C-8033-93B4A3694DA9}"/>
              </a:ext>
            </a:extLst>
          </p:cNvPr>
          <p:cNvSpPr>
            <a:spLocks noGrp="1"/>
          </p:cNvSpPr>
          <p:nvPr>
            <p:ph sz="quarter" idx="15"/>
          </p:nvPr>
        </p:nvSpPr>
        <p:spPr>
          <a:xfrm>
            <a:off x="585292" y="3067050"/>
            <a:ext cx="23228784" cy="9118600"/>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a:extLst>
              <a:ext uri="{FF2B5EF4-FFF2-40B4-BE49-F238E27FC236}">
                <a16:creationId xmlns:a16="http://schemas.microsoft.com/office/drawing/2014/main" id="{34AC49F2-51C1-8629-A29F-ED6D5C05331C}"/>
              </a:ext>
            </a:extLst>
          </p:cNvPr>
          <p:cNvSpPr>
            <a:spLocks noGrp="1"/>
          </p:cNvSpPr>
          <p:nvPr>
            <p:ph type="ftr" sz="quarter" idx="16"/>
          </p:nvPr>
        </p:nvSpPr>
        <p:spPr/>
        <p:txBody>
          <a:bodyPr/>
          <a:lstStyle/>
          <a:p>
            <a:r>
              <a:rPr kumimoji="1" lang="ja-JP" altLang="en-US"/>
              <a:t>フッター</a:t>
            </a:r>
            <a:r>
              <a:rPr kumimoji="1" lang="en-US" altLang="ja-JP" dirty="0"/>
              <a:t>(Optional)</a:t>
            </a:r>
            <a:endParaRPr kumimoji="1" lang="ja-JP" altLang="en-US"/>
          </a:p>
        </p:txBody>
      </p:sp>
      <p:sp>
        <p:nvSpPr>
          <p:cNvPr id="8" name="スライド番号プレースホルダー 7">
            <a:extLst>
              <a:ext uri="{FF2B5EF4-FFF2-40B4-BE49-F238E27FC236}">
                <a16:creationId xmlns:a16="http://schemas.microsoft.com/office/drawing/2014/main" id="{9A12E168-72E6-96FD-2DDA-46DC96EC7F86}"/>
              </a:ext>
            </a:extLst>
          </p:cNvPr>
          <p:cNvSpPr>
            <a:spLocks noGrp="1"/>
          </p:cNvSpPr>
          <p:nvPr>
            <p:ph type="sldNum" sz="quarter" idx="17"/>
          </p:nvPr>
        </p:nvSpPr>
        <p:spPr/>
        <p:txBody>
          <a:bodyPr/>
          <a:lstStyle/>
          <a:p>
            <a:fld id="{19CA33DB-3EF7-0D48-8164-B05E3E6F1758}" type="slidenum">
              <a:rPr kumimoji="1" lang="ja-JP" altLang="en-US" smtClean="0"/>
              <a:pPr/>
              <a:t>‹#›</a:t>
            </a:fld>
            <a:endParaRPr kumimoji="1" lang="ja-JP" altLang="en-US"/>
          </a:p>
        </p:txBody>
      </p:sp>
    </p:spTree>
    <p:extLst>
      <p:ext uri="{BB962C8B-B14F-4D97-AF65-F5344CB8AC3E}">
        <p14:creationId xmlns:p14="http://schemas.microsoft.com/office/powerpoint/2010/main" val="977251496"/>
      </p:ext>
    </p:extLst>
  </p:cSld>
  <p:clrMapOvr>
    <a:masterClrMapping/>
  </p:clrMapOvr>
  <p:transition spd="med"/>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subtitle">
    <p:spTree>
      <p:nvGrpSpPr>
        <p:cNvPr id="1" name=""/>
        <p:cNvGrpSpPr/>
        <p:nvPr/>
      </p:nvGrpSpPr>
      <p:grpSpPr>
        <a:xfrm>
          <a:off x="0" y="0"/>
          <a:ext cx="0" cy="0"/>
          <a:chOff x="0" y="0"/>
          <a:chExt cx="0" cy="0"/>
        </a:xfrm>
      </p:grpSpPr>
      <p:sp>
        <p:nvSpPr>
          <p:cNvPr id="5" name="タイトル 4">
            <a:extLst>
              <a:ext uri="{FF2B5EF4-FFF2-40B4-BE49-F238E27FC236}">
                <a16:creationId xmlns:a16="http://schemas.microsoft.com/office/drawing/2014/main" id="{927F053B-65E0-1F85-B900-7A231F46E70C}"/>
              </a:ext>
            </a:extLst>
          </p:cNvPr>
          <p:cNvSpPr>
            <a:spLocks noGrp="1"/>
          </p:cNvSpPr>
          <p:nvPr>
            <p:ph type="title"/>
          </p:nvPr>
        </p:nvSpPr>
        <p:spPr/>
        <p:txBody>
          <a:bodyPr/>
          <a:lstStyle/>
          <a:p>
            <a:r>
              <a:rPr kumimoji="1" lang="ja-JP" altLang="en-US"/>
              <a:t>マスター タイトルの書式設定</a:t>
            </a:r>
          </a:p>
        </p:txBody>
      </p:sp>
      <p:sp>
        <p:nvSpPr>
          <p:cNvPr id="9" name="Text Placeholder 1">
            <a:extLst>
              <a:ext uri="{FF2B5EF4-FFF2-40B4-BE49-F238E27FC236}">
                <a16:creationId xmlns:a16="http://schemas.microsoft.com/office/drawing/2014/main" id="{03785D5B-A9EC-46EA-962E-260FE62F10E2}"/>
              </a:ext>
            </a:extLst>
          </p:cNvPr>
          <p:cNvSpPr>
            <a:spLocks noGrp="1"/>
          </p:cNvSpPr>
          <p:nvPr>
            <p:ph type="body" sz="quarter" idx="14" hasCustomPrompt="1"/>
          </p:nvPr>
        </p:nvSpPr>
        <p:spPr>
          <a:xfrm>
            <a:off x="585292" y="1536192"/>
            <a:ext cx="23228784" cy="1115568"/>
          </a:xfrm>
        </p:spPr>
        <p:txBody>
          <a:bodyPr/>
          <a:lstStyle>
            <a:lvl1pPr>
              <a:lnSpc>
                <a:spcPct val="120000"/>
              </a:lnSpc>
              <a:spcBef>
                <a:spcPts val="0"/>
              </a:spcBef>
              <a:defRPr sz="3600">
                <a:latin typeface="+mn-lt"/>
                <a:ea typeface="+mn-ea"/>
              </a:defRPr>
            </a:lvl1pPr>
          </a:lstStyle>
          <a:p>
            <a:pPr lvl="0"/>
            <a:r>
              <a:rPr lang="ja-JP" altLang="en-US"/>
              <a:t>サブタイトルや</a:t>
            </a:r>
            <a:r>
              <a:rPr lang="en-US" altLang="ja-JP" dirty="0" err="1"/>
              <a:t>リード文</a:t>
            </a:r>
            <a:r>
              <a:rPr lang="ja-JP" altLang="en-US"/>
              <a:t>などを記載。</a:t>
            </a:r>
            <a:r>
              <a:rPr lang="en-US" altLang="ja-JP" dirty="0"/>
              <a:t>2行</a:t>
            </a:r>
            <a:r>
              <a:rPr lang="ja-JP" altLang="en-US"/>
              <a:t>までを推奨</a:t>
            </a:r>
            <a:r>
              <a:rPr lang="en-US" altLang="ja-JP" dirty="0"/>
              <a:t>。</a:t>
            </a:r>
          </a:p>
          <a:p>
            <a:pPr lvl="0"/>
            <a:r>
              <a:rPr lang="en-US" altLang="ja-JP" dirty="0"/>
              <a:t>3行になると本文と近くなりすぎるためあまりお勧め</a:t>
            </a:r>
            <a:r>
              <a:rPr lang="ja-JP" altLang="en-US"/>
              <a:t>しません</a:t>
            </a:r>
            <a:r>
              <a:rPr lang="en-US" altLang="ja-JP" dirty="0"/>
              <a:t>。</a:t>
            </a:r>
          </a:p>
        </p:txBody>
      </p:sp>
      <p:sp>
        <p:nvSpPr>
          <p:cNvPr id="3" name="フッター プレースホルダー 2">
            <a:extLst>
              <a:ext uri="{FF2B5EF4-FFF2-40B4-BE49-F238E27FC236}">
                <a16:creationId xmlns:a16="http://schemas.microsoft.com/office/drawing/2014/main" id="{617AE797-6580-6D09-C08F-547A5B2E9D65}"/>
              </a:ext>
            </a:extLst>
          </p:cNvPr>
          <p:cNvSpPr>
            <a:spLocks noGrp="1"/>
          </p:cNvSpPr>
          <p:nvPr>
            <p:ph type="ftr" sz="quarter" idx="15"/>
          </p:nvPr>
        </p:nvSpPr>
        <p:spPr/>
        <p:txBody>
          <a:bodyPr/>
          <a:lstStyle/>
          <a:p>
            <a:r>
              <a:rPr kumimoji="1" lang="ja-JP" altLang="en-US"/>
              <a:t>フッター</a:t>
            </a:r>
            <a:r>
              <a:rPr kumimoji="1" lang="en-US" altLang="ja-JP" dirty="0"/>
              <a:t>(Optional)</a:t>
            </a:r>
            <a:endParaRPr kumimoji="1" lang="ja-JP" altLang="en-US"/>
          </a:p>
        </p:txBody>
      </p:sp>
      <p:sp>
        <p:nvSpPr>
          <p:cNvPr id="4" name="スライド番号プレースホルダー 3">
            <a:extLst>
              <a:ext uri="{FF2B5EF4-FFF2-40B4-BE49-F238E27FC236}">
                <a16:creationId xmlns:a16="http://schemas.microsoft.com/office/drawing/2014/main" id="{B3A9BD52-1F56-A71B-F927-CD0784C13905}"/>
              </a:ext>
            </a:extLst>
          </p:cNvPr>
          <p:cNvSpPr>
            <a:spLocks noGrp="1"/>
          </p:cNvSpPr>
          <p:nvPr>
            <p:ph type="sldNum" sz="quarter" idx="16"/>
          </p:nvPr>
        </p:nvSpPr>
        <p:spPr/>
        <p:txBody>
          <a:bodyPr/>
          <a:lstStyle/>
          <a:p>
            <a:fld id="{19CA33DB-3EF7-0D48-8164-B05E3E6F1758}" type="slidenum">
              <a:rPr kumimoji="1" lang="ja-JP" altLang="en-US" smtClean="0"/>
              <a:pPr/>
              <a:t>‹#›</a:t>
            </a:fld>
            <a:endParaRPr kumimoji="1" lang="ja-JP" altLang="en-US"/>
          </a:p>
        </p:txBody>
      </p:sp>
    </p:spTree>
    <p:extLst>
      <p:ext uri="{BB962C8B-B14F-4D97-AF65-F5344CB8AC3E}">
        <p14:creationId xmlns:p14="http://schemas.microsoft.com/office/powerpoint/2010/main" val="2317276997"/>
      </p:ext>
    </p:extLst>
  </p:cSld>
  <p:clrMapOvr>
    <a:masterClrMapping/>
  </p:clrMapOvr>
  <p:transition spd="med"/>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text (two columns)">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365B171D-D828-76E8-A576-80E8FAF3ED94}"/>
              </a:ext>
            </a:extLst>
          </p:cNvPr>
          <p:cNvSpPr>
            <a:spLocks noGrp="1"/>
          </p:cNvSpPr>
          <p:nvPr>
            <p:ph type="title"/>
          </p:nvPr>
        </p:nvSpPr>
        <p:spPr/>
        <p:txBody>
          <a:bodyPr/>
          <a:lstStyle/>
          <a:p>
            <a:r>
              <a:rPr kumimoji="1" lang="ja-JP" altLang="en-US"/>
              <a:t>マスター タイトルの書式設定</a:t>
            </a:r>
          </a:p>
        </p:txBody>
      </p:sp>
      <p:sp>
        <p:nvSpPr>
          <p:cNvPr id="9" name="コンテンツ プレースホルダー 8">
            <a:extLst>
              <a:ext uri="{FF2B5EF4-FFF2-40B4-BE49-F238E27FC236}">
                <a16:creationId xmlns:a16="http://schemas.microsoft.com/office/drawing/2014/main" id="{681A0326-1E4C-E245-BFED-C13F18C44458}"/>
              </a:ext>
            </a:extLst>
          </p:cNvPr>
          <p:cNvSpPr>
            <a:spLocks noGrp="1"/>
          </p:cNvSpPr>
          <p:nvPr>
            <p:ph sz="quarter" idx="14"/>
          </p:nvPr>
        </p:nvSpPr>
        <p:spPr>
          <a:xfrm>
            <a:off x="585292" y="3067050"/>
            <a:ext cx="11047390" cy="9118600"/>
          </a:xfrm>
        </p:spPr>
        <p:txBody>
          <a:bodyPr/>
          <a:lstStyle/>
          <a:p>
            <a:pPr lvl="0"/>
            <a:r>
              <a:rPr kumimoji="1" lang="ja-JP" altLang="en-US"/>
              <a:t>マスター テキストの書式設定</a:t>
            </a:r>
          </a:p>
          <a:p>
            <a:pPr lvl="1"/>
            <a:r>
              <a:rPr kumimoji="1" lang="ja-JP" altLang="en-US"/>
              <a:t>第 </a:t>
            </a:r>
            <a:r>
              <a:rPr kumimoji="1" lang="en-US" altLang="ja-JP" dirty="0"/>
              <a:t>2 </a:t>
            </a:r>
            <a:r>
              <a:rPr kumimoji="1" lang="ja-JP" altLang="en-US"/>
              <a:t>レベル</a:t>
            </a:r>
          </a:p>
          <a:p>
            <a:pPr lvl="2"/>
            <a:r>
              <a:rPr kumimoji="1" lang="ja-JP" altLang="en-US"/>
              <a:t>第 </a:t>
            </a:r>
            <a:r>
              <a:rPr kumimoji="1" lang="en-US" altLang="ja-JP" dirty="0"/>
              <a:t>3 </a:t>
            </a:r>
            <a:r>
              <a:rPr kumimoji="1" lang="ja-JP" altLang="en-US"/>
              <a:t>レベル</a:t>
            </a:r>
          </a:p>
          <a:p>
            <a:pPr lvl="3"/>
            <a:r>
              <a:rPr kumimoji="1" lang="ja-JP" altLang="en-US"/>
              <a:t>第 </a:t>
            </a:r>
            <a:r>
              <a:rPr kumimoji="1" lang="en-US" altLang="ja-JP" dirty="0"/>
              <a:t>4 </a:t>
            </a:r>
            <a:r>
              <a:rPr kumimoji="1" lang="ja-JP" altLang="en-US"/>
              <a:t>レベル</a:t>
            </a:r>
          </a:p>
          <a:p>
            <a:pPr lvl="4"/>
            <a:r>
              <a:rPr kumimoji="1" lang="ja-JP" altLang="en-US"/>
              <a:t>第 </a:t>
            </a:r>
            <a:r>
              <a:rPr kumimoji="1" lang="en-US" altLang="ja-JP" dirty="0"/>
              <a:t>5 </a:t>
            </a:r>
            <a:r>
              <a:rPr kumimoji="1" lang="ja-JP" altLang="en-US"/>
              <a:t>レベル</a:t>
            </a:r>
          </a:p>
        </p:txBody>
      </p:sp>
      <p:sp>
        <p:nvSpPr>
          <p:cNvPr id="10" name="コンテンツ プレースホルダー 8">
            <a:extLst>
              <a:ext uri="{FF2B5EF4-FFF2-40B4-BE49-F238E27FC236}">
                <a16:creationId xmlns:a16="http://schemas.microsoft.com/office/drawing/2014/main" id="{9762304B-AF41-664C-932A-E43E39C4EE7D}"/>
              </a:ext>
            </a:extLst>
          </p:cNvPr>
          <p:cNvSpPr>
            <a:spLocks noGrp="1"/>
          </p:cNvSpPr>
          <p:nvPr>
            <p:ph sz="quarter" idx="15"/>
          </p:nvPr>
        </p:nvSpPr>
        <p:spPr>
          <a:xfrm>
            <a:off x="12760589" y="3067050"/>
            <a:ext cx="11047390" cy="9118600"/>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a:extLst>
              <a:ext uri="{FF2B5EF4-FFF2-40B4-BE49-F238E27FC236}">
                <a16:creationId xmlns:a16="http://schemas.microsoft.com/office/drawing/2014/main" id="{90AB557E-324D-26E5-E897-259F334FE163}"/>
              </a:ext>
            </a:extLst>
          </p:cNvPr>
          <p:cNvSpPr>
            <a:spLocks noGrp="1"/>
          </p:cNvSpPr>
          <p:nvPr>
            <p:ph type="ftr" sz="quarter" idx="16"/>
          </p:nvPr>
        </p:nvSpPr>
        <p:spPr/>
        <p:txBody>
          <a:bodyPr/>
          <a:lstStyle/>
          <a:p>
            <a:r>
              <a:rPr kumimoji="1" lang="ja-JP" altLang="en-US"/>
              <a:t>フッター</a:t>
            </a:r>
            <a:r>
              <a:rPr kumimoji="1" lang="en-US" altLang="ja-JP" dirty="0"/>
              <a:t>(Optional)</a:t>
            </a:r>
            <a:endParaRPr kumimoji="1" lang="ja-JP" altLang="en-US"/>
          </a:p>
        </p:txBody>
      </p:sp>
      <p:sp>
        <p:nvSpPr>
          <p:cNvPr id="7" name="スライド番号プレースホルダー 6">
            <a:extLst>
              <a:ext uri="{FF2B5EF4-FFF2-40B4-BE49-F238E27FC236}">
                <a16:creationId xmlns:a16="http://schemas.microsoft.com/office/drawing/2014/main" id="{D0F74EF8-DAC5-ABDE-967F-99970C8F2254}"/>
              </a:ext>
            </a:extLst>
          </p:cNvPr>
          <p:cNvSpPr>
            <a:spLocks noGrp="1"/>
          </p:cNvSpPr>
          <p:nvPr>
            <p:ph type="sldNum" sz="quarter" idx="17"/>
          </p:nvPr>
        </p:nvSpPr>
        <p:spPr/>
        <p:txBody>
          <a:bodyPr/>
          <a:lstStyle/>
          <a:p>
            <a:fld id="{19CA33DB-3EF7-0D48-8164-B05E3E6F1758}" type="slidenum">
              <a:rPr kumimoji="1" lang="ja-JP" altLang="en-US" smtClean="0"/>
              <a:pPr/>
              <a:t>‹#›</a:t>
            </a:fld>
            <a:endParaRPr kumimoji="1" lang="ja-JP" altLang="en-US"/>
          </a:p>
        </p:txBody>
      </p:sp>
    </p:spTree>
    <p:extLst>
      <p:ext uri="{BB962C8B-B14F-4D97-AF65-F5344CB8AC3E}">
        <p14:creationId xmlns:p14="http://schemas.microsoft.com/office/powerpoint/2010/main" val="4002435156"/>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over, cyan">
    <p:spTree>
      <p:nvGrpSpPr>
        <p:cNvPr id="1" name=""/>
        <p:cNvGrpSpPr/>
        <p:nvPr/>
      </p:nvGrpSpPr>
      <p:grpSpPr>
        <a:xfrm>
          <a:off x="0" y="0"/>
          <a:ext cx="0" cy="0"/>
          <a:chOff x="0" y="0"/>
          <a:chExt cx="0" cy="0"/>
        </a:xfrm>
      </p:grpSpPr>
      <p:grpSp>
        <p:nvGrpSpPr>
          <p:cNvPr id="57" name="グループ化 56">
            <a:extLst>
              <a:ext uri="{FF2B5EF4-FFF2-40B4-BE49-F238E27FC236}">
                <a16:creationId xmlns:a16="http://schemas.microsoft.com/office/drawing/2014/main" id="{901EDC9D-6AC2-8667-6D97-19ACD8F828B6}"/>
              </a:ext>
            </a:extLst>
          </p:cNvPr>
          <p:cNvGrpSpPr/>
          <p:nvPr userDrawn="1"/>
        </p:nvGrpSpPr>
        <p:grpSpPr>
          <a:xfrm>
            <a:off x="-274356" y="-277585"/>
            <a:ext cx="24911499" cy="14267906"/>
            <a:chOff x="-137160" y="-138793"/>
            <a:chExt cx="12454128" cy="7133953"/>
          </a:xfrm>
        </p:grpSpPr>
        <p:cxnSp>
          <p:nvCxnSpPr>
            <p:cNvPr id="58" name="直線コネクタ 57">
              <a:extLst>
                <a:ext uri="{FF2B5EF4-FFF2-40B4-BE49-F238E27FC236}">
                  <a16:creationId xmlns:a16="http://schemas.microsoft.com/office/drawing/2014/main" id="{174E4FB2-E09D-815C-F039-0FFC593AC150}"/>
                </a:ext>
              </a:extLst>
            </p:cNvPr>
            <p:cNvCxnSpPr/>
            <p:nvPr/>
          </p:nvCxnSpPr>
          <p:spPr>
            <a:xfrm>
              <a:off x="285750"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59" name="直線コネクタ 58">
              <a:extLst>
                <a:ext uri="{FF2B5EF4-FFF2-40B4-BE49-F238E27FC236}">
                  <a16:creationId xmlns:a16="http://schemas.microsoft.com/office/drawing/2014/main" id="{2865C27A-6C38-3A9D-2937-777731EFAF2E}"/>
                </a:ext>
              </a:extLst>
            </p:cNvPr>
            <p:cNvCxnSpPr/>
            <p:nvPr/>
          </p:nvCxnSpPr>
          <p:spPr>
            <a:xfrm>
              <a:off x="1524000"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0" name="直線コネクタ 59">
              <a:extLst>
                <a:ext uri="{FF2B5EF4-FFF2-40B4-BE49-F238E27FC236}">
                  <a16:creationId xmlns:a16="http://schemas.microsoft.com/office/drawing/2014/main" id="{198F102D-111C-1755-96C2-DEEB1396BAA6}"/>
                </a:ext>
              </a:extLst>
            </p:cNvPr>
            <p:cNvCxnSpPr/>
            <p:nvPr/>
          </p:nvCxnSpPr>
          <p:spPr>
            <a:xfrm>
              <a:off x="2765425"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1" name="直線コネクタ 60">
              <a:extLst>
                <a:ext uri="{FF2B5EF4-FFF2-40B4-BE49-F238E27FC236}">
                  <a16:creationId xmlns:a16="http://schemas.microsoft.com/office/drawing/2014/main" id="{83AE4402-2D0A-FE60-379E-53B15167C66F}"/>
                </a:ext>
              </a:extLst>
            </p:cNvPr>
            <p:cNvCxnSpPr/>
            <p:nvPr/>
          </p:nvCxnSpPr>
          <p:spPr>
            <a:xfrm>
              <a:off x="3051175"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2" name="直線コネクタ 61">
              <a:extLst>
                <a:ext uri="{FF2B5EF4-FFF2-40B4-BE49-F238E27FC236}">
                  <a16:creationId xmlns:a16="http://schemas.microsoft.com/office/drawing/2014/main" id="{CFB67B8D-C763-62F3-03A1-7F9C8106763F}"/>
                </a:ext>
              </a:extLst>
            </p:cNvPr>
            <p:cNvCxnSpPr>
              <a:cxnSpLocks/>
            </p:cNvCxnSpPr>
            <p:nvPr/>
          </p:nvCxnSpPr>
          <p:spPr>
            <a:xfrm>
              <a:off x="3340957"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3" name="直線コネクタ 62">
              <a:extLst>
                <a:ext uri="{FF2B5EF4-FFF2-40B4-BE49-F238E27FC236}">
                  <a16:creationId xmlns:a16="http://schemas.microsoft.com/office/drawing/2014/main" id="{08077E41-18C7-BFBF-6946-482B72CE8D01}"/>
                </a:ext>
              </a:extLst>
            </p:cNvPr>
            <p:cNvCxnSpPr>
              <a:cxnSpLocks/>
            </p:cNvCxnSpPr>
            <p:nvPr/>
          </p:nvCxnSpPr>
          <p:spPr>
            <a:xfrm>
              <a:off x="4575175"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4" name="直線コネクタ 63">
              <a:extLst>
                <a:ext uri="{FF2B5EF4-FFF2-40B4-BE49-F238E27FC236}">
                  <a16:creationId xmlns:a16="http://schemas.microsoft.com/office/drawing/2014/main" id="{6F078A7C-4013-BF85-2C79-735355A5231A}"/>
                </a:ext>
              </a:extLst>
            </p:cNvPr>
            <p:cNvCxnSpPr>
              <a:cxnSpLocks/>
            </p:cNvCxnSpPr>
            <p:nvPr/>
          </p:nvCxnSpPr>
          <p:spPr>
            <a:xfrm>
              <a:off x="5819775"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5" name="直線コネクタ 64">
              <a:extLst>
                <a:ext uri="{FF2B5EF4-FFF2-40B4-BE49-F238E27FC236}">
                  <a16:creationId xmlns:a16="http://schemas.microsoft.com/office/drawing/2014/main" id="{4EA3B734-698C-92FC-14CC-E32B109731FB}"/>
                </a:ext>
              </a:extLst>
            </p:cNvPr>
            <p:cNvCxnSpPr>
              <a:cxnSpLocks/>
            </p:cNvCxnSpPr>
            <p:nvPr/>
          </p:nvCxnSpPr>
          <p:spPr>
            <a:xfrm>
              <a:off x="6096000"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6" name="直線コネクタ 65">
              <a:extLst>
                <a:ext uri="{FF2B5EF4-FFF2-40B4-BE49-F238E27FC236}">
                  <a16:creationId xmlns:a16="http://schemas.microsoft.com/office/drawing/2014/main" id="{27F3AF9A-357B-B773-8AA8-39CDEDAF069F}"/>
                </a:ext>
              </a:extLst>
            </p:cNvPr>
            <p:cNvCxnSpPr>
              <a:cxnSpLocks/>
            </p:cNvCxnSpPr>
            <p:nvPr/>
          </p:nvCxnSpPr>
          <p:spPr>
            <a:xfrm>
              <a:off x="6380512"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7" name="直線コネクタ 66">
              <a:extLst>
                <a:ext uri="{FF2B5EF4-FFF2-40B4-BE49-F238E27FC236}">
                  <a16:creationId xmlns:a16="http://schemas.microsoft.com/office/drawing/2014/main" id="{2DA9620B-B4E4-CD68-30EE-06408E2184A1}"/>
                </a:ext>
              </a:extLst>
            </p:cNvPr>
            <p:cNvCxnSpPr>
              <a:cxnSpLocks/>
            </p:cNvCxnSpPr>
            <p:nvPr/>
          </p:nvCxnSpPr>
          <p:spPr>
            <a:xfrm>
              <a:off x="7616825"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8" name="直線コネクタ 67">
              <a:extLst>
                <a:ext uri="{FF2B5EF4-FFF2-40B4-BE49-F238E27FC236}">
                  <a16:creationId xmlns:a16="http://schemas.microsoft.com/office/drawing/2014/main" id="{8BAEE83A-E1FA-904F-C068-D977645E6711}"/>
                </a:ext>
              </a:extLst>
            </p:cNvPr>
            <p:cNvCxnSpPr>
              <a:cxnSpLocks/>
            </p:cNvCxnSpPr>
            <p:nvPr/>
          </p:nvCxnSpPr>
          <p:spPr>
            <a:xfrm>
              <a:off x="8861425"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9" name="直線コネクタ 68">
              <a:extLst>
                <a:ext uri="{FF2B5EF4-FFF2-40B4-BE49-F238E27FC236}">
                  <a16:creationId xmlns:a16="http://schemas.microsoft.com/office/drawing/2014/main" id="{16207398-078D-4773-389C-5E068A113F10}"/>
                </a:ext>
              </a:extLst>
            </p:cNvPr>
            <p:cNvCxnSpPr>
              <a:cxnSpLocks/>
            </p:cNvCxnSpPr>
            <p:nvPr/>
          </p:nvCxnSpPr>
          <p:spPr>
            <a:xfrm>
              <a:off x="9144000"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70" name="直線コネクタ 69">
              <a:extLst>
                <a:ext uri="{FF2B5EF4-FFF2-40B4-BE49-F238E27FC236}">
                  <a16:creationId xmlns:a16="http://schemas.microsoft.com/office/drawing/2014/main" id="{53DBF5FD-334F-64D9-B271-578C4072C3CD}"/>
                </a:ext>
              </a:extLst>
            </p:cNvPr>
            <p:cNvCxnSpPr>
              <a:cxnSpLocks/>
            </p:cNvCxnSpPr>
            <p:nvPr/>
          </p:nvCxnSpPr>
          <p:spPr>
            <a:xfrm>
              <a:off x="9420225"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71" name="直線コネクタ 70">
              <a:extLst>
                <a:ext uri="{FF2B5EF4-FFF2-40B4-BE49-F238E27FC236}">
                  <a16:creationId xmlns:a16="http://schemas.microsoft.com/office/drawing/2014/main" id="{EBDDE242-846C-B32A-8C51-66B95054D18A}"/>
                </a:ext>
              </a:extLst>
            </p:cNvPr>
            <p:cNvCxnSpPr>
              <a:cxnSpLocks/>
            </p:cNvCxnSpPr>
            <p:nvPr/>
          </p:nvCxnSpPr>
          <p:spPr>
            <a:xfrm>
              <a:off x="10671175"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72" name="直線コネクタ 71">
              <a:extLst>
                <a:ext uri="{FF2B5EF4-FFF2-40B4-BE49-F238E27FC236}">
                  <a16:creationId xmlns:a16="http://schemas.microsoft.com/office/drawing/2014/main" id="{0EB5699E-56EF-5171-5AE2-DBD56C7E09DD}"/>
                </a:ext>
              </a:extLst>
            </p:cNvPr>
            <p:cNvCxnSpPr>
              <a:cxnSpLocks/>
            </p:cNvCxnSpPr>
            <p:nvPr/>
          </p:nvCxnSpPr>
          <p:spPr>
            <a:xfrm>
              <a:off x="11905012"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73" name="直線コネクタ 72">
              <a:extLst>
                <a:ext uri="{FF2B5EF4-FFF2-40B4-BE49-F238E27FC236}">
                  <a16:creationId xmlns:a16="http://schemas.microsoft.com/office/drawing/2014/main" id="{10764513-3FC1-87EB-C678-665721296B23}"/>
                </a:ext>
              </a:extLst>
            </p:cNvPr>
            <p:cNvCxnSpPr>
              <a:cxnSpLocks/>
            </p:cNvCxnSpPr>
            <p:nvPr/>
          </p:nvCxnSpPr>
          <p:spPr>
            <a:xfrm>
              <a:off x="285750"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74" name="直線コネクタ 73">
              <a:extLst>
                <a:ext uri="{FF2B5EF4-FFF2-40B4-BE49-F238E27FC236}">
                  <a16:creationId xmlns:a16="http://schemas.microsoft.com/office/drawing/2014/main" id="{78297279-0961-4ABA-45FD-FD06E9A249BF}"/>
                </a:ext>
              </a:extLst>
            </p:cNvPr>
            <p:cNvCxnSpPr>
              <a:cxnSpLocks/>
            </p:cNvCxnSpPr>
            <p:nvPr/>
          </p:nvCxnSpPr>
          <p:spPr>
            <a:xfrm>
              <a:off x="1524000"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75" name="直線コネクタ 74">
              <a:extLst>
                <a:ext uri="{FF2B5EF4-FFF2-40B4-BE49-F238E27FC236}">
                  <a16:creationId xmlns:a16="http://schemas.microsoft.com/office/drawing/2014/main" id="{16A66D54-6137-2E16-2540-211D26E7BF82}"/>
                </a:ext>
              </a:extLst>
            </p:cNvPr>
            <p:cNvCxnSpPr>
              <a:cxnSpLocks/>
            </p:cNvCxnSpPr>
            <p:nvPr/>
          </p:nvCxnSpPr>
          <p:spPr>
            <a:xfrm>
              <a:off x="2765425"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76" name="直線コネクタ 75">
              <a:extLst>
                <a:ext uri="{FF2B5EF4-FFF2-40B4-BE49-F238E27FC236}">
                  <a16:creationId xmlns:a16="http://schemas.microsoft.com/office/drawing/2014/main" id="{E9BEF2EA-263F-AC36-7C63-A663B14ED1A0}"/>
                </a:ext>
              </a:extLst>
            </p:cNvPr>
            <p:cNvCxnSpPr>
              <a:cxnSpLocks/>
            </p:cNvCxnSpPr>
            <p:nvPr/>
          </p:nvCxnSpPr>
          <p:spPr>
            <a:xfrm>
              <a:off x="3051175"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77" name="直線コネクタ 76">
              <a:extLst>
                <a:ext uri="{FF2B5EF4-FFF2-40B4-BE49-F238E27FC236}">
                  <a16:creationId xmlns:a16="http://schemas.microsoft.com/office/drawing/2014/main" id="{BC08207E-6D3F-6479-9C90-39189D764459}"/>
                </a:ext>
              </a:extLst>
            </p:cNvPr>
            <p:cNvCxnSpPr>
              <a:cxnSpLocks/>
            </p:cNvCxnSpPr>
            <p:nvPr/>
          </p:nvCxnSpPr>
          <p:spPr>
            <a:xfrm>
              <a:off x="3340957"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78" name="直線コネクタ 77">
              <a:extLst>
                <a:ext uri="{FF2B5EF4-FFF2-40B4-BE49-F238E27FC236}">
                  <a16:creationId xmlns:a16="http://schemas.microsoft.com/office/drawing/2014/main" id="{848DFB8B-886D-32FE-D891-CF4F9EE3CCD6}"/>
                </a:ext>
              </a:extLst>
            </p:cNvPr>
            <p:cNvCxnSpPr>
              <a:cxnSpLocks/>
            </p:cNvCxnSpPr>
            <p:nvPr/>
          </p:nvCxnSpPr>
          <p:spPr>
            <a:xfrm>
              <a:off x="4575175"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79" name="直線コネクタ 78">
              <a:extLst>
                <a:ext uri="{FF2B5EF4-FFF2-40B4-BE49-F238E27FC236}">
                  <a16:creationId xmlns:a16="http://schemas.microsoft.com/office/drawing/2014/main" id="{E004F8D3-4E49-FD48-D105-17D6AF0D0B63}"/>
                </a:ext>
              </a:extLst>
            </p:cNvPr>
            <p:cNvCxnSpPr>
              <a:cxnSpLocks/>
            </p:cNvCxnSpPr>
            <p:nvPr/>
          </p:nvCxnSpPr>
          <p:spPr>
            <a:xfrm>
              <a:off x="5819775"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0" name="直線コネクタ 79">
              <a:extLst>
                <a:ext uri="{FF2B5EF4-FFF2-40B4-BE49-F238E27FC236}">
                  <a16:creationId xmlns:a16="http://schemas.microsoft.com/office/drawing/2014/main" id="{ACDCB5B5-F0F5-0AC4-30E2-8005BE445317}"/>
                </a:ext>
              </a:extLst>
            </p:cNvPr>
            <p:cNvCxnSpPr>
              <a:cxnSpLocks/>
            </p:cNvCxnSpPr>
            <p:nvPr/>
          </p:nvCxnSpPr>
          <p:spPr>
            <a:xfrm>
              <a:off x="6096000"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1" name="直線コネクタ 80">
              <a:extLst>
                <a:ext uri="{FF2B5EF4-FFF2-40B4-BE49-F238E27FC236}">
                  <a16:creationId xmlns:a16="http://schemas.microsoft.com/office/drawing/2014/main" id="{7691A108-0FFE-6C1B-B08A-274C5D141922}"/>
                </a:ext>
              </a:extLst>
            </p:cNvPr>
            <p:cNvCxnSpPr>
              <a:cxnSpLocks/>
            </p:cNvCxnSpPr>
            <p:nvPr/>
          </p:nvCxnSpPr>
          <p:spPr>
            <a:xfrm>
              <a:off x="6380512"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2" name="直線コネクタ 81">
              <a:extLst>
                <a:ext uri="{FF2B5EF4-FFF2-40B4-BE49-F238E27FC236}">
                  <a16:creationId xmlns:a16="http://schemas.microsoft.com/office/drawing/2014/main" id="{CDB5347F-1A64-B74D-7050-90715794039E}"/>
                </a:ext>
              </a:extLst>
            </p:cNvPr>
            <p:cNvCxnSpPr>
              <a:cxnSpLocks/>
            </p:cNvCxnSpPr>
            <p:nvPr/>
          </p:nvCxnSpPr>
          <p:spPr>
            <a:xfrm>
              <a:off x="7616825"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3" name="直線コネクタ 82">
              <a:extLst>
                <a:ext uri="{FF2B5EF4-FFF2-40B4-BE49-F238E27FC236}">
                  <a16:creationId xmlns:a16="http://schemas.microsoft.com/office/drawing/2014/main" id="{83D15387-C801-9EA0-D351-6F27A593D996}"/>
                </a:ext>
              </a:extLst>
            </p:cNvPr>
            <p:cNvCxnSpPr>
              <a:cxnSpLocks/>
            </p:cNvCxnSpPr>
            <p:nvPr/>
          </p:nvCxnSpPr>
          <p:spPr>
            <a:xfrm>
              <a:off x="8861425"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4" name="直線コネクタ 83">
              <a:extLst>
                <a:ext uri="{FF2B5EF4-FFF2-40B4-BE49-F238E27FC236}">
                  <a16:creationId xmlns:a16="http://schemas.microsoft.com/office/drawing/2014/main" id="{F5FA1788-133F-CDAE-626C-AF5277441352}"/>
                </a:ext>
              </a:extLst>
            </p:cNvPr>
            <p:cNvCxnSpPr>
              <a:cxnSpLocks/>
            </p:cNvCxnSpPr>
            <p:nvPr/>
          </p:nvCxnSpPr>
          <p:spPr>
            <a:xfrm>
              <a:off x="9144000"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5" name="直線コネクタ 84">
              <a:extLst>
                <a:ext uri="{FF2B5EF4-FFF2-40B4-BE49-F238E27FC236}">
                  <a16:creationId xmlns:a16="http://schemas.microsoft.com/office/drawing/2014/main" id="{704C4930-14AE-A799-F1AA-04130ED91531}"/>
                </a:ext>
              </a:extLst>
            </p:cNvPr>
            <p:cNvCxnSpPr>
              <a:cxnSpLocks/>
            </p:cNvCxnSpPr>
            <p:nvPr/>
          </p:nvCxnSpPr>
          <p:spPr>
            <a:xfrm>
              <a:off x="9420225"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6" name="直線コネクタ 85">
              <a:extLst>
                <a:ext uri="{FF2B5EF4-FFF2-40B4-BE49-F238E27FC236}">
                  <a16:creationId xmlns:a16="http://schemas.microsoft.com/office/drawing/2014/main" id="{4D73330F-1CA4-5B4C-9DA8-DE32731CDEBF}"/>
                </a:ext>
              </a:extLst>
            </p:cNvPr>
            <p:cNvCxnSpPr>
              <a:cxnSpLocks/>
            </p:cNvCxnSpPr>
            <p:nvPr/>
          </p:nvCxnSpPr>
          <p:spPr>
            <a:xfrm>
              <a:off x="10671175"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7" name="直線コネクタ 86">
              <a:extLst>
                <a:ext uri="{FF2B5EF4-FFF2-40B4-BE49-F238E27FC236}">
                  <a16:creationId xmlns:a16="http://schemas.microsoft.com/office/drawing/2014/main" id="{F75CEA64-3BA8-9536-AD6E-E104C6485C5F}"/>
                </a:ext>
              </a:extLst>
            </p:cNvPr>
            <p:cNvCxnSpPr>
              <a:cxnSpLocks/>
            </p:cNvCxnSpPr>
            <p:nvPr/>
          </p:nvCxnSpPr>
          <p:spPr>
            <a:xfrm>
              <a:off x="11905012"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8" name="直線コネクタ 87">
              <a:extLst>
                <a:ext uri="{FF2B5EF4-FFF2-40B4-BE49-F238E27FC236}">
                  <a16:creationId xmlns:a16="http://schemas.microsoft.com/office/drawing/2014/main" id="{A1473642-D150-25CC-1EC6-0C33A0910D32}"/>
                </a:ext>
              </a:extLst>
            </p:cNvPr>
            <p:cNvCxnSpPr>
              <a:cxnSpLocks/>
            </p:cNvCxnSpPr>
            <p:nvPr/>
          </p:nvCxnSpPr>
          <p:spPr>
            <a:xfrm>
              <a:off x="-137160" y="302895"/>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9" name="直線コネクタ 88">
              <a:extLst>
                <a:ext uri="{FF2B5EF4-FFF2-40B4-BE49-F238E27FC236}">
                  <a16:creationId xmlns:a16="http://schemas.microsoft.com/office/drawing/2014/main" id="{404DCD84-5337-18F5-5D22-8CB79CCFB111}"/>
                </a:ext>
              </a:extLst>
            </p:cNvPr>
            <p:cNvCxnSpPr>
              <a:cxnSpLocks/>
            </p:cNvCxnSpPr>
            <p:nvPr/>
          </p:nvCxnSpPr>
          <p:spPr>
            <a:xfrm>
              <a:off x="-137160" y="774476"/>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0" name="直線コネクタ 89">
              <a:extLst>
                <a:ext uri="{FF2B5EF4-FFF2-40B4-BE49-F238E27FC236}">
                  <a16:creationId xmlns:a16="http://schemas.microsoft.com/office/drawing/2014/main" id="{9DBA3848-6AA3-781D-99AE-A63E3AEEFA70}"/>
                </a:ext>
              </a:extLst>
            </p:cNvPr>
            <p:cNvCxnSpPr>
              <a:cxnSpLocks/>
            </p:cNvCxnSpPr>
            <p:nvPr/>
          </p:nvCxnSpPr>
          <p:spPr>
            <a:xfrm>
              <a:off x="-137160" y="1534349"/>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1" name="直線コネクタ 90">
              <a:extLst>
                <a:ext uri="{FF2B5EF4-FFF2-40B4-BE49-F238E27FC236}">
                  <a16:creationId xmlns:a16="http://schemas.microsoft.com/office/drawing/2014/main" id="{305978D9-EE66-CCAD-406A-04A385A6CEDC}"/>
                </a:ext>
              </a:extLst>
            </p:cNvPr>
            <p:cNvCxnSpPr>
              <a:cxnSpLocks/>
            </p:cNvCxnSpPr>
            <p:nvPr/>
          </p:nvCxnSpPr>
          <p:spPr>
            <a:xfrm>
              <a:off x="-137160" y="2294222"/>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2" name="直線コネクタ 91">
              <a:extLst>
                <a:ext uri="{FF2B5EF4-FFF2-40B4-BE49-F238E27FC236}">
                  <a16:creationId xmlns:a16="http://schemas.microsoft.com/office/drawing/2014/main" id="{D0EF98C5-E106-BFBE-3C5B-0898EBD591E5}"/>
                </a:ext>
              </a:extLst>
            </p:cNvPr>
            <p:cNvCxnSpPr>
              <a:cxnSpLocks/>
            </p:cNvCxnSpPr>
            <p:nvPr/>
          </p:nvCxnSpPr>
          <p:spPr>
            <a:xfrm>
              <a:off x="-137160" y="3054095"/>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3" name="直線コネクタ 92">
              <a:extLst>
                <a:ext uri="{FF2B5EF4-FFF2-40B4-BE49-F238E27FC236}">
                  <a16:creationId xmlns:a16="http://schemas.microsoft.com/office/drawing/2014/main" id="{F2601785-70D4-60C5-02B7-95DB6C6A483A}"/>
                </a:ext>
              </a:extLst>
            </p:cNvPr>
            <p:cNvCxnSpPr>
              <a:cxnSpLocks/>
            </p:cNvCxnSpPr>
            <p:nvPr/>
          </p:nvCxnSpPr>
          <p:spPr>
            <a:xfrm>
              <a:off x="-137160" y="3813968"/>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4" name="直線コネクタ 93">
              <a:extLst>
                <a:ext uri="{FF2B5EF4-FFF2-40B4-BE49-F238E27FC236}">
                  <a16:creationId xmlns:a16="http://schemas.microsoft.com/office/drawing/2014/main" id="{C705DA65-2EC4-24D2-D016-969EDDFAA789}"/>
                </a:ext>
              </a:extLst>
            </p:cNvPr>
            <p:cNvCxnSpPr>
              <a:cxnSpLocks/>
            </p:cNvCxnSpPr>
            <p:nvPr/>
          </p:nvCxnSpPr>
          <p:spPr>
            <a:xfrm>
              <a:off x="-137160" y="4573841"/>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5" name="直線コネクタ 94">
              <a:extLst>
                <a:ext uri="{FF2B5EF4-FFF2-40B4-BE49-F238E27FC236}">
                  <a16:creationId xmlns:a16="http://schemas.microsoft.com/office/drawing/2014/main" id="{C7B66ABF-C59B-0807-CE47-0CC34957C142}"/>
                </a:ext>
              </a:extLst>
            </p:cNvPr>
            <p:cNvCxnSpPr>
              <a:cxnSpLocks/>
            </p:cNvCxnSpPr>
            <p:nvPr/>
          </p:nvCxnSpPr>
          <p:spPr>
            <a:xfrm>
              <a:off x="-137160" y="5333714"/>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6" name="直線コネクタ 95">
              <a:extLst>
                <a:ext uri="{FF2B5EF4-FFF2-40B4-BE49-F238E27FC236}">
                  <a16:creationId xmlns:a16="http://schemas.microsoft.com/office/drawing/2014/main" id="{8CFE0DF8-E0C0-55BB-35A9-599288EEAE08}"/>
                </a:ext>
              </a:extLst>
            </p:cNvPr>
            <p:cNvCxnSpPr>
              <a:cxnSpLocks/>
            </p:cNvCxnSpPr>
            <p:nvPr/>
          </p:nvCxnSpPr>
          <p:spPr>
            <a:xfrm>
              <a:off x="-137160" y="6093587"/>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7" name="直線コネクタ 96">
              <a:extLst>
                <a:ext uri="{FF2B5EF4-FFF2-40B4-BE49-F238E27FC236}">
                  <a16:creationId xmlns:a16="http://schemas.microsoft.com/office/drawing/2014/main" id="{BD151548-42F2-A0F7-F32A-5AA1554CE1C5}"/>
                </a:ext>
              </a:extLst>
            </p:cNvPr>
            <p:cNvCxnSpPr>
              <a:cxnSpLocks/>
            </p:cNvCxnSpPr>
            <p:nvPr/>
          </p:nvCxnSpPr>
          <p:spPr>
            <a:xfrm>
              <a:off x="12207240" y="302895"/>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8" name="直線コネクタ 97">
              <a:extLst>
                <a:ext uri="{FF2B5EF4-FFF2-40B4-BE49-F238E27FC236}">
                  <a16:creationId xmlns:a16="http://schemas.microsoft.com/office/drawing/2014/main" id="{FD9562DC-3952-B541-CCF1-7B89F8822F08}"/>
                </a:ext>
              </a:extLst>
            </p:cNvPr>
            <p:cNvCxnSpPr>
              <a:cxnSpLocks/>
            </p:cNvCxnSpPr>
            <p:nvPr/>
          </p:nvCxnSpPr>
          <p:spPr>
            <a:xfrm>
              <a:off x="12207240" y="774476"/>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9" name="直線コネクタ 98">
              <a:extLst>
                <a:ext uri="{FF2B5EF4-FFF2-40B4-BE49-F238E27FC236}">
                  <a16:creationId xmlns:a16="http://schemas.microsoft.com/office/drawing/2014/main" id="{3BC60C9E-6828-5939-0176-FE0FE3498483}"/>
                </a:ext>
              </a:extLst>
            </p:cNvPr>
            <p:cNvCxnSpPr>
              <a:cxnSpLocks/>
            </p:cNvCxnSpPr>
            <p:nvPr/>
          </p:nvCxnSpPr>
          <p:spPr>
            <a:xfrm>
              <a:off x="12207240" y="1534349"/>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00" name="直線コネクタ 99">
              <a:extLst>
                <a:ext uri="{FF2B5EF4-FFF2-40B4-BE49-F238E27FC236}">
                  <a16:creationId xmlns:a16="http://schemas.microsoft.com/office/drawing/2014/main" id="{FEAF062E-C9A4-90ED-9435-D5754EDFD993}"/>
                </a:ext>
              </a:extLst>
            </p:cNvPr>
            <p:cNvCxnSpPr>
              <a:cxnSpLocks/>
            </p:cNvCxnSpPr>
            <p:nvPr/>
          </p:nvCxnSpPr>
          <p:spPr>
            <a:xfrm>
              <a:off x="12207240" y="2294222"/>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01" name="直線コネクタ 100">
              <a:extLst>
                <a:ext uri="{FF2B5EF4-FFF2-40B4-BE49-F238E27FC236}">
                  <a16:creationId xmlns:a16="http://schemas.microsoft.com/office/drawing/2014/main" id="{CF5A028A-5A4F-4A57-F0B9-1D63E2CD68EA}"/>
                </a:ext>
              </a:extLst>
            </p:cNvPr>
            <p:cNvCxnSpPr>
              <a:cxnSpLocks/>
            </p:cNvCxnSpPr>
            <p:nvPr/>
          </p:nvCxnSpPr>
          <p:spPr>
            <a:xfrm>
              <a:off x="12207240" y="3054095"/>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02" name="直線コネクタ 101">
              <a:extLst>
                <a:ext uri="{FF2B5EF4-FFF2-40B4-BE49-F238E27FC236}">
                  <a16:creationId xmlns:a16="http://schemas.microsoft.com/office/drawing/2014/main" id="{A9DF1DB2-2CD5-07DB-AA19-854063ED17CA}"/>
                </a:ext>
              </a:extLst>
            </p:cNvPr>
            <p:cNvCxnSpPr>
              <a:cxnSpLocks/>
            </p:cNvCxnSpPr>
            <p:nvPr/>
          </p:nvCxnSpPr>
          <p:spPr>
            <a:xfrm>
              <a:off x="12207240" y="3813968"/>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03" name="直線コネクタ 102">
              <a:extLst>
                <a:ext uri="{FF2B5EF4-FFF2-40B4-BE49-F238E27FC236}">
                  <a16:creationId xmlns:a16="http://schemas.microsoft.com/office/drawing/2014/main" id="{92BCCC31-6EF3-1C47-E84C-C21F7EF47530}"/>
                </a:ext>
              </a:extLst>
            </p:cNvPr>
            <p:cNvCxnSpPr>
              <a:cxnSpLocks/>
            </p:cNvCxnSpPr>
            <p:nvPr/>
          </p:nvCxnSpPr>
          <p:spPr>
            <a:xfrm>
              <a:off x="12207240" y="4573841"/>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04" name="直線コネクタ 103">
              <a:extLst>
                <a:ext uri="{FF2B5EF4-FFF2-40B4-BE49-F238E27FC236}">
                  <a16:creationId xmlns:a16="http://schemas.microsoft.com/office/drawing/2014/main" id="{CF451E9C-330D-8EE0-B975-728C8AC41F08}"/>
                </a:ext>
              </a:extLst>
            </p:cNvPr>
            <p:cNvCxnSpPr>
              <a:cxnSpLocks/>
            </p:cNvCxnSpPr>
            <p:nvPr/>
          </p:nvCxnSpPr>
          <p:spPr>
            <a:xfrm>
              <a:off x="12207240" y="5333714"/>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05" name="直線コネクタ 104">
              <a:extLst>
                <a:ext uri="{FF2B5EF4-FFF2-40B4-BE49-F238E27FC236}">
                  <a16:creationId xmlns:a16="http://schemas.microsoft.com/office/drawing/2014/main" id="{3F6259FC-1890-FB37-0215-2A45F43AB9A7}"/>
                </a:ext>
              </a:extLst>
            </p:cNvPr>
            <p:cNvCxnSpPr>
              <a:cxnSpLocks/>
            </p:cNvCxnSpPr>
            <p:nvPr/>
          </p:nvCxnSpPr>
          <p:spPr>
            <a:xfrm>
              <a:off x="12207240" y="6093587"/>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06" name="直線コネクタ 105">
              <a:extLst>
                <a:ext uri="{FF2B5EF4-FFF2-40B4-BE49-F238E27FC236}">
                  <a16:creationId xmlns:a16="http://schemas.microsoft.com/office/drawing/2014/main" id="{A70105DC-4769-9081-67F8-2181D4DCC501}"/>
                </a:ext>
              </a:extLst>
            </p:cNvPr>
            <p:cNvCxnSpPr>
              <a:cxnSpLocks/>
            </p:cNvCxnSpPr>
            <p:nvPr userDrawn="1"/>
          </p:nvCxnSpPr>
          <p:spPr>
            <a:xfrm>
              <a:off x="-137160" y="6565392"/>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07" name="直線コネクタ 106">
              <a:extLst>
                <a:ext uri="{FF2B5EF4-FFF2-40B4-BE49-F238E27FC236}">
                  <a16:creationId xmlns:a16="http://schemas.microsoft.com/office/drawing/2014/main" id="{27C96CCA-3756-0161-560E-2EF249850E7D}"/>
                </a:ext>
              </a:extLst>
            </p:cNvPr>
            <p:cNvCxnSpPr>
              <a:cxnSpLocks/>
            </p:cNvCxnSpPr>
            <p:nvPr userDrawn="1"/>
          </p:nvCxnSpPr>
          <p:spPr>
            <a:xfrm>
              <a:off x="12207240" y="6565392"/>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grpSp>
      <p:sp>
        <p:nvSpPr>
          <p:cNvPr id="7" name="正方形/長方形 1">
            <a:extLst>
              <a:ext uri="{FF2B5EF4-FFF2-40B4-BE49-F238E27FC236}">
                <a16:creationId xmlns:a16="http://schemas.microsoft.com/office/drawing/2014/main" id="{C37D6EA2-427A-7965-71C2-A15AB5DE888E}"/>
              </a:ext>
            </a:extLst>
          </p:cNvPr>
          <p:cNvSpPr/>
          <p:nvPr userDrawn="1"/>
        </p:nvSpPr>
        <p:spPr bwMode="auto">
          <a:xfrm>
            <a:off x="0" y="-1"/>
            <a:ext cx="24381078" cy="12185650"/>
          </a:xfrm>
          <a:prstGeom prst="rect">
            <a:avLst/>
          </a:prstGeom>
          <a:solidFill>
            <a:srgbClr val="E5F6FF"/>
          </a:solidFill>
          <a:ln w="19050">
            <a:solidFill>
              <a:srgbClr val="E5F6FF"/>
            </a:solid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182880" tIns="182880" rIns="182880" bIns="182880" numCol="1" rtlCol="0" anchor="t" anchorCtr="0" compatLnSpc="1">
            <a:prstTxWarp prst="textNoShape">
              <a:avLst/>
            </a:prstTxWarp>
          </a:bodyPr>
          <a:lstStyle/>
          <a:p>
            <a:pPr marL="0" marR="0" indent="0" algn="l" defTabSz="1828800" rtl="0" eaLnBrk="1" fontAlgn="base" latinLnBrk="0" hangingPunct="1">
              <a:lnSpc>
                <a:spcPct val="100000"/>
              </a:lnSpc>
              <a:spcBef>
                <a:spcPct val="0"/>
              </a:spcBef>
              <a:spcAft>
                <a:spcPct val="0"/>
              </a:spcAft>
              <a:buClrTx/>
              <a:buSzTx/>
              <a:buFont typeface="IBM Plex Sans Light"/>
              <a:buNone/>
              <a:tabLst/>
            </a:pPr>
            <a:endParaRPr kumimoji="0" lang="ja-JP" altLang="en-US" sz="2800" b="0" i="0" u="none" strike="noStrike" cap="none" normalizeH="0" baseline="0">
              <a:ln>
                <a:noFill/>
              </a:ln>
              <a:solidFill>
                <a:schemeClr val="bg1"/>
              </a:solidFill>
              <a:effectLst/>
              <a:latin typeface="+mn-lt"/>
            </a:endParaRPr>
          </a:p>
        </p:txBody>
      </p:sp>
      <p:sp>
        <p:nvSpPr>
          <p:cNvPr id="108" name="グラフィックス 3">
            <a:extLst>
              <a:ext uri="{FF2B5EF4-FFF2-40B4-BE49-F238E27FC236}">
                <a16:creationId xmlns:a16="http://schemas.microsoft.com/office/drawing/2014/main" id="{1B412064-5B0E-5EC3-9E72-09C1DFF544EE}"/>
              </a:ext>
            </a:extLst>
          </p:cNvPr>
          <p:cNvSpPr>
            <a:spLocks noChangeAspect="1"/>
          </p:cNvSpPr>
          <p:nvPr userDrawn="1"/>
        </p:nvSpPr>
        <p:spPr>
          <a:xfrm>
            <a:off x="22373803" y="12577766"/>
            <a:ext cx="1538324" cy="567464"/>
          </a:xfrm>
          <a:custGeom>
            <a:avLst/>
            <a:gdLst>
              <a:gd name="connsiteX0" fmla="*/ -158 w 4035240"/>
              <a:gd name="connsiteY0" fmla="*/ 1394109 h 1502868"/>
              <a:gd name="connsiteX1" fmla="*/ 731541 w 4035240"/>
              <a:gd name="connsiteY1" fmla="*/ 1394109 h 1502868"/>
              <a:gd name="connsiteX2" fmla="*/ 731541 w 4035240"/>
              <a:gd name="connsiteY2" fmla="*/ 1498442 h 1502868"/>
              <a:gd name="connsiteX3" fmla="*/ -158 w 4035240"/>
              <a:gd name="connsiteY3" fmla="*/ 1498442 h 1502868"/>
              <a:gd name="connsiteX4" fmla="*/ -158 w 4035240"/>
              <a:gd name="connsiteY4" fmla="*/ 1299261 h 1502868"/>
              <a:gd name="connsiteX5" fmla="*/ 731541 w 4035240"/>
              <a:gd name="connsiteY5" fmla="*/ 1299261 h 1502868"/>
              <a:gd name="connsiteX6" fmla="*/ 731541 w 4035240"/>
              <a:gd name="connsiteY6" fmla="*/ 1194928 h 1502868"/>
              <a:gd name="connsiteX7" fmla="*/ -158 w 4035240"/>
              <a:gd name="connsiteY7" fmla="*/ 1194928 h 1502868"/>
              <a:gd name="connsiteX8" fmla="*/ 208899 w 4035240"/>
              <a:gd name="connsiteY8" fmla="*/ 1100080 h 1502868"/>
              <a:gd name="connsiteX9" fmla="*/ 522484 w 4035240"/>
              <a:gd name="connsiteY9" fmla="*/ 1100080 h 1502868"/>
              <a:gd name="connsiteX10" fmla="*/ 522484 w 4035240"/>
              <a:gd name="connsiteY10" fmla="*/ 995747 h 1502868"/>
              <a:gd name="connsiteX11" fmla="*/ 208899 w 4035240"/>
              <a:gd name="connsiteY11" fmla="*/ 995747 h 1502868"/>
              <a:gd name="connsiteX12" fmla="*/ 208899 w 4035240"/>
              <a:gd name="connsiteY12" fmla="*/ 900899 h 1502868"/>
              <a:gd name="connsiteX13" fmla="*/ 522484 w 4035240"/>
              <a:gd name="connsiteY13" fmla="*/ 900899 h 1502868"/>
              <a:gd name="connsiteX14" fmla="*/ 522484 w 4035240"/>
              <a:gd name="connsiteY14" fmla="*/ 796566 h 1502868"/>
              <a:gd name="connsiteX15" fmla="*/ 208899 w 4035240"/>
              <a:gd name="connsiteY15" fmla="*/ 796566 h 1502868"/>
              <a:gd name="connsiteX16" fmla="*/ 208899 w 4035240"/>
              <a:gd name="connsiteY16" fmla="*/ 701718 h 1502868"/>
              <a:gd name="connsiteX17" fmla="*/ 522484 w 4035240"/>
              <a:gd name="connsiteY17" fmla="*/ 701718 h 1502868"/>
              <a:gd name="connsiteX18" fmla="*/ 522484 w 4035240"/>
              <a:gd name="connsiteY18" fmla="*/ 597385 h 1502868"/>
              <a:gd name="connsiteX19" fmla="*/ 208899 w 4035240"/>
              <a:gd name="connsiteY19" fmla="*/ 597385 h 1502868"/>
              <a:gd name="connsiteX20" fmla="*/ 522484 w 4035240"/>
              <a:gd name="connsiteY20" fmla="*/ 398204 h 1502868"/>
              <a:gd name="connsiteX21" fmla="*/ 208899 w 4035240"/>
              <a:gd name="connsiteY21" fmla="*/ 398204 h 1502868"/>
              <a:gd name="connsiteX22" fmla="*/ 208899 w 4035240"/>
              <a:gd name="connsiteY22" fmla="*/ 502537 h 1502868"/>
              <a:gd name="connsiteX23" fmla="*/ 522484 w 4035240"/>
              <a:gd name="connsiteY23" fmla="*/ 502537 h 1502868"/>
              <a:gd name="connsiteX24" fmla="*/ -158 w 4035240"/>
              <a:gd name="connsiteY24" fmla="*/ 303356 h 1502868"/>
              <a:gd name="connsiteX25" fmla="*/ 731541 w 4035240"/>
              <a:gd name="connsiteY25" fmla="*/ 303356 h 1502868"/>
              <a:gd name="connsiteX26" fmla="*/ 731541 w 4035240"/>
              <a:gd name="connsiteY26" fmla="*/ 199023 h 1502868"/>
              <a:gd name="connsiteX27" fmla="*/ -158 w 4035240"/>
              <a:gd name="connsiteY27" fmla="*/ 199023 h 1502868"/>
              <a:gd name="connsiteX28" fmla="*/ -158 w 4035240"/>
              <a:gd name="connsiteY28" fmla="*/ 104175 h 1502868"/>
              <a:gd name="connsiteX29" fmla="*/ 731541 w 4035240"/>
              <a:gd name="connsiteY29" fmla="*/ 104175 h 1502868"/>
              <a:gd name="connsiteX30" fmla="*/ 731541 w 4035240"/>
              <a:gd name="connsiteY30" fmla="*/ -158 h 1502868"/>
              <a:gd name="connsiteX31" fmla="*/ -158 w 4035240"/>
              <a:gd name="connsiteY31" fmla="*/ -158 h 1502868"/>
              <a:gd name="connsiteX32" fmla="*/ 836070 w 4035240"/>
              <a:gd name="connsiteY32" fmla="*/ 1299261 h 1502868"/>
              <a:gd name="connsiteX33" fmla="*/ 1951389 w 4035240"/>
              <a:gd name="connsiteY33" fmla="*/ 1299261 h 1502868"/>
              <a:gd name="connsiteX34" fmla="*/ 1993390 w 4035240"/>
              <a:gd name="connsiteY34" fmla="*/ 1194928 h 1502868"/>
              <a:gd name="connsiteX35" fmla="*/ 836070 w 4035240"/>
              <a:gd name="connsiteY35" fmla="*/ 1194928 h 1502868"/>
              <a:gd name="connsiteX36" fmla="*/ 1864060 w 4035240"/>
              <a:gd name="connsiteY36" fmla="*/ 796566 h 1502868"/>
              <a:gd name="connsiteX37" fmla="*/ 1045127 w 4035240"/>
              <a:gd name="connsiteY37" fmla="*/ 796566 h 1502868"/>
              <a:gd name="connsiteX38" fmla="*/ 1045127 w 4035240"/>
              <a:gd name="connsiteY38" fmla="*/ 900899 h 1502868"/>
              <a:gd name="connsiteX39" fmla="*/ 1951293 w 4035240"/>
              <a:gd name="connsiteY39" fmla="*/ 900899 h 1502868"/>
              <a:gd name="connsiteX40" fmla="*/ 1864060 w 4035240"/>
              <a:gd name="connsiteY40" fmla="*/ 796566 h 1502868"/>
              <a:gd name="connsiteX41" fmla="*/ 1045127 w 4035240"/>
              <a:gd name="connsiteY41" fmla="*/ 597385 h 1502868"/>
              <a:gd name="connsiteX42" fmla="*/ 1045127 w 4035240"/>
              <a:gd name="connsiteY42" fmla="*/ 701718 h 1502868"/>
              <a:gd name="connsiteX43" fmla="*/ 1864060 w 4035240"/>
              <a:gd name="connsiteY43" fmla="*/ 701718 h 1502868"/>
              <a:gd name="connsiteX44" fmla="*/ 1951293 w 4035240"/>
              <a:gd name="connsiteY44" fmla="*/ 597385 h 1502868"/>
              <a:gd name="connsiteX45" fmla="*/ 1951389 w 4035240"/>
              <a:gd name="connsiteY45" fmla="*/ 199023 h 1502868"/>
              <a:gd name="connsiteX46" fmla="*/ 836070 w 4035240"/>
              <a:gd name="connsiteY46" fmla="*/ 199023 h 1502868"/>
              <a:gd name="connsiteX47" fmla="*/ 836070 w 4035240"/>
              <a:gd name="connsiteY47" fmla="*/ 303356 h 1502868"/>
              <a:gd name="connsiteX48" fmla="*/ 1993390 w 4035240"/>
              <a:gd name="connsiteY48" fmla="*/ 303356 h 1502868"/>
              <a:gd name="connsiteX49" fmla="*/ 1951389 w 4035240"/>
              <a:gd name="connsiteY49" fmla="*/ 199023 h 1502868"/>
              <a:gd name="connsiteX50" fmla="*/ 1605779 w 4035240"/>
              <a:gd name="connsiteY50" fmla="*/ -158 h 1502868"/>
              <a:gd name="connsiteX51" fmla="*/ 836070 w 4035240"/>
              <a:gd name="connsiteY51" fmla="*/ -158 h 1502868"/>
              <a:gd name="connsiteX52" fmla="*/ 836070 w 4035240"/>
              <a:gd name="connsiteY52" fmla="*/ 104175 h 1502868"/>
              <a:gd name="connsiteX53" fmla="*/ 1874988 w 4035240"/>
              <a:gd name="connsiteY53" fmla="*/ 104175 h 1502868"/>
              <a:gd name="connsiteX54" fmla="*/ 1605779 w 4035240"/>
              <a:gd name="connsiteY54" fmla="*/ -158 h 1502868"/>
              <a:gd name="connsiteX55" fmla="*/ 1045127 w 4035240"/>
              <a:gd name="connsiteY55" fmla="*/ 502537 h 1502868"/>
              <a:gd name="connsiteX56" fmla="*/ 1358712 w 4035240"/>
              <a:gd name="connsiteY56" fmla="*/ 502537 h 1502868"/>
              <a:gd name="connsiteX57" fmla="*/ 1358712 w 4035240"/>
              <a:gd name="connsiteY57" fmla="*/ 398204 h 1502868"/>
              <a:gd name="connsiteX58" fmla="*/ 1045127 w 4035240"/>
              <a:gd name="connsiteY58" fmla="*/ 398204 h 1502868"/>
              <a:gd name="connsiteX59" fmla="*/ 1653292 w 4035240"/>
              <a:gd name="connsiteY59" fmla="*/ 502537 h 1502868"/>
              <a:gd name="connsiteX60" fmla="*/ 1990919 w 4035240"/>
              <a:gd name="connsiteY60" fmla="*/ 502537 h 1502868"/>
              <a:gd name="connsiteX61" fmla="*/ 2004888 w 4035240"/>
              <a:gd name="connsiteY61" fmla="*/ 398204 h 1502868"/>
              <a:gd name="connsiteX62" fmla="*/ 1653292 w 4035240"/>
              <a:gd name="connsiteY62" fmla="*/ 398204 h 1502868"/>
              <a:gd name="connsiteX63" fmla="*/ 1045127 w 4035240"/>
              <a:gd name="connsiteY63" fmla="*/ 1100080 h 1502868"/>
              <a:gd name="connsiteX64" fmla="*/ 1358712 w 4035240"/>
              <a:gd name="connsiteY64" fmla="*/ 1100080 h 1502868"/>
              <a:gd name="connsiteX65" fmla="*/ 1358712 w 4035240"/>
              <a:gd name="connsiteY65" fmla="*/ 995747 h 1502868"/>
              <a:gd name="connsiteX66" fmla="*/ 1045127 w 4035240"/>
              <a:gd name="connsiteY66" fmla="*/ 995747 h 1502868"/>
              <a:gd name="connsiteX67" fmla="*/ 1653292 w 4035240"/>
              <a:gd name="connsiteY67" fmla="*/ 995747 h 1502868"/>
              <a:gd name="connsiteX68" fmla="*/ 1653292 w 4035240"/>
              <a:gd name="connsiteY68" fmla="*/ 1100080 h 1502868"/>
              <a:gd name="connsiteX69" fmla="*/ 2004888 w 4035240"/>
              <a:gd name="connsiteY69" fmla="*/ 1100080 h 1502868"/>
              <a:gd name="connsiteX70" fmla="*/ 1990919 w 4035240"/>
              <a:gd name="connsiteY70" fmla="*/ 995747 h 1502868"/>
              <a:gd name="connsiteX71" fmla="*/ 836070 w 4035240"/>
              <a:gd name="connsiteY71" fmla="*/ 1498442 h 1502868"/>
              <a:gd name="connsiteX72" fmla="*/ 1605779 w 4035240"/>
              <a:gd name="connsiteY72" fmla="*/ 1498442 h 1502868"/>
              <a:gd name="connsiteX73" fmla="*/ 1874988 w 4035240"/>
              <a:gd name="connsiteY73" fmla="*/ 1394109 h 1502868"/>
              <a:gd name="connsiteX74" fmla="*/ 836070 w 4035240"/>
              <a:gd name="connsiteY74" fmla="*/ 1394109 h 1502868"/>
              <a:gd name="connsiteX75" fmla="*/ 2926639 w 4035240"/>
              <a:gd name="connsiteY75" fmla="*/ 1498442 h 1502868"/>
              <a:gd name="connsiteX76" fmla="*/ 2962939 w 4035240"/>
              <a:gd name="connsiteY76" fmla="*/ 1394109 h 1502868"/>
              <a:gd name="connsiteX77" fmla="*/ 2890339 w 4035240"/>
              <a:gd name="connsiteY77" fmla="*/ 1394109 h 1502868"/>
              <a:gd name="connsiteX78" fmla="*/ 2856985 w 4035240"/>
              <a:gd name="connsiteY78" fmla="*/ 1299261 h 1502868"/>
              <a:gd name="connsiteX79" fmla="*/ 2996293 w 4035240"/>
              <a:gd name="connsiteY79" fmla="*/ 1299261 h 1502868"/>
              <a:gd name="connsiteX80" fmla="*/ 3033068 w 4035240"/>
              <a:gd name="connsiteY80" fmla="*/ 1194928 h 1502868"/>
              <a:gd name="connsiteX81" fmla="*/ 2820210 w 4035240"/>
              <a:gd name="connsiteY81" fmla="*/ 1194928 h 1502868"/>
              <a:gd name="connsiteX82" fmla="*/ 2786856 w 4035240"/>
              <a:gd name="connsiteY82" fmla="*/ 1100080 h 1502868"/>
              <a:gd name="connsiteX83" fmla="*/ 3066422 w 4035240"/>
              <a:gd name="connsiteY83" fmla="*/ 1100080 h 1502868"/>
              <a:gd name="connsiteX84" fmla="*/ 3103102 w 4035240"/>
              <a:gd name="connsiteY84" fmla="*/ 995747 h 1502868"/>
              <a:gd name="connsiteX85" fmla="*/ 2750176 w 4035240"/>
              <a:gd name="connsiteY85" fmla="*/ 995747 h 1502868"/>
              <a:gd name="connsiteX86" fmla="*/ 2716822 w 4035240"/>
              <a:gd name="connsiteY86" fmla="*/ 900899 h 1502868"/>
              <a:gd name="connsiteX87" fmla="*/ 3136456 w 4035240"/>
              <a:gd name="connsiteY87" fmla="*/ 900899 h 1502868"/>
              <a:gd name="connsiteX88" fmla="*/ 3173136 w 4035240"/>
              <a:gd name="connsiteY88" fmla="*/ 796566 h 1502868"/>
              <a:gd name="connsiteX89" fmla="*/ 2680142 w 4035240"/>
              <a:gd name="connsiteY89" fmla="*/ 796566 h 1502868"/>
              <a:gd name="connsiteX90" fmla="*/ 2299468 w 4035240"/>
              <a:gd name="connsiteY90" fmla="*/ 502537 h 1502868"/>
              <a:gd name="connsiteX91" fmla="*/ 2864207 w 4035240"/>
              <a:gd name="connsiteY91" fmla="*/ 502537 h 1502868"/>
              <a:gd name="connsiteX92" fmla="*/ 2827907 w 4035240"/>
              <a:gd name="connsiteY92" fmla="*/ 398204 h 1502868"/>
              <a:gd name="connsiteX93" fmla="*/ 2299468 w 4035240"/>
              <a:gd name="connsiteY93" fmla="*/ 398204 h 1502868"/>
              <a:gd name="connsiteX94" fmla="*/ 3058440 w 4035240"/>
              <a:gd name="connsiteY94" fmla="*/ 303356 h 1502868"/>
              <a:gd name="connsiteX95" fmla="*/ 3762867 w 4035240"/>
              <a:gd name="connsiteY95" fmla="*/ 303356 h 1502868"/>
              <a:gd name="connsiteX96" fmla="*/ 3762867 w 4035240"/>
              <a:gd name="connsiteY96" fmla="*/ 199023 h 1502868"/>
              <a:gd name="connsiteX97" fmla="*/ 3094835 w 4035240"/>
              <a:gd name="connsiteY97" fmla="*/ 199023 h 1502868"/>
              <a:gd name="connsiteX98" fmla="*/ 3164204 w 4035240"/>
              <a:gd name="connsiteY98" fmla="*/ -158 h 1502868"/>
              <a:gd name="connsiteX99" fmla="*/ 3127904 w 4035240"/>
              <a:gd name="connsiteY99" fmla="*/ 104175 h 1502868"/>
              <a:gd name="connsiteX100" fmla="*/ 3762867 w 4035240"/>
              <a:gd name="connsiteY100" fmla="*/ 104175 h 1502868"/>
              <a:gd name="connsiteX101" fmla="*/ 3762867 w 4035240"/>
              <a:gd name="connsiteY101" fmla="*/ -158 h 1502868"/>
              <a:gd name="connsiteX102" fmla="*/ 2090411 w 4035240"/>
              <a:gd name="connsiteY102" fmla="*/ 1498442 h 1502868"/>
              <a:gd name="connsiteX103" fmla="*/ 2613054 w 4035240"/>
              <a:gd name="connsiteY103" fmla="*/ 1498442 h 1502868"/>
              <a:gd name="connsiteX104" fmla="*/ 2613054 w 4035240"/>
              <a:gd name="connsiteY104" fmla="*/ 1394109 h 1502868"/>
              <a:gd name="connsiteX105" fmla="*/ 2090411 w 4035240"/>
              <a:gd name="connsiteY105" fmla="*/ 1394109 h 1502868"/>
              <a:gd name="connsiteX106" fmla="*/ 2090411 w 4035240"/>
              <a:gd name="connsiteY106" fmla="*/ 1299261 h 1502868"/>
              <a:gd name="connsiteX107" fmla="*/ 2613054 w 4035240"/>
              <a:gd name="connsiteY107" fmla="*/ 1299261 h 1502868"/>
              <a:gd name="connsiteX108" fmla="*/ 2613054 w 4035240"/>
              <a:gd name="connsiteY108" fmla="*/ 1194928 h 1502868"/>
              <a:gd name="connsiteX109" fmla="*/ 2090411 w 4035240"/>
              <a:gd name="connsiteY109" fmla="*/ 1194928 h 1502868"/>
              <a:gd name="connsiteX110" fmla="*/ 2299468 w 4035240"/>
              <a:gd name="connsiteY110" fmla="*/ 1100080 h 1502868"/>
              <a:gd name="connsiteX111" fmla="*/ 2613054 w 4035240"/>
              <a:gd name="connsiteY111" fmla="*/ 1100080 h 1502868"/>
              <a:gd name="connsiteX112" fmla="*/ 2613054 w 4035240"/>
              <a:gd name="connsiteY112" fmla="*/ 995747 h 1502868"/>
              <a:gd name="connsiteX113" fmla="*/ 2299468 w 4035240"/>
              <a:gd name="connsiteY113" fmla="*/ 995747 h 1502868"/>
              <a:gd name="connsiteX114" fmla="*/ 2299468 w 4035240"/>
              <a:gd name="connsiteY114" fmla="*/ 900899 h 1502868"/>
              <a:gd name="connsiteX115" fmla="*/ 2613054 w 4035240"/>
              <a:gd name="connsiteY115" fmla="*/ 900899 h 1502868"/>
              <a:gd name="connsiteX116" fmla="*/ 2613054 w 4035240"/>
              <a:gd name="connsiteY116" fmla="*/ 796566 h 1502868"/>
              <a:gd name="connsiteX117" fmla="*/ 2299468 w 4035240"/>
              <a:gd name="connsiteY117" fmla="*/ 796566 h 1502868"/>
              <a:gd name="connsiteX118" fmla="*/ 3553810 w 4035240"/>
              <a:gd name="connsiteY118" fmla="*/ 398204 h 1502868"/>
              <a:gd name="connsiteX119" fmla="*/ 3025371 w 4035240"/>
              <a:gd name="connsiteY119" fmla="*/ 398204 h 1502868"/>
              <a:gd name="connsiteX120" fmla="*/ 2989071 w 4035240"/>
              <a:gd name="connsiteY120" fmla="*/ 502537 h 1502868"/>
              <a:gd name="connsiteX121" fmla="*/ 3553810 w 4035240"/>
              <a:gd name="connsiteY121" fmla="*/ 502537 h 1502868"/>
              <a:gd name="connsiteX122" fmla="*/ 3240225 w 4035240"/>
              <a:gd name="connsiteY122" fmla="*/ 701718 h 1502868"/>
              <a:gd name="connsiteX123" fmla="*/ 3553810 w 4035240"/>
              <a:gd name="connsiteY123" fmla="*/ 701718 h 1502868"/>
              <a:gd name="connsiteX124" fmla="*/ 3553810 w 4035240"/>
              <a:gd name="connsiteY124" fmla="*/ 597385 h 1502868"/>
              <a:gd name="connsiteX125" fmla="*/ 2956002 w 4035240"/>
              <a:gd name="connsiteY125" fmla="*/ 597385 h 1502868"/>
              <a:gd name="connsiteX126" fmla="*/ 2926639 w 4035240"/>
              <a:gd name="connsiteY126" fmla="*/ 681705 h 1502868"/>
              <a:gd name="connsiteX127" fmla="*/ 2897276 w 4035240"/>
              <a:gd name="connsiteY127" fmla="*/ 597385 h 1502868"/>
              <a:gd name="connsiteX128" fmla="*/ 2299468 w 4035240"/>
              <a:gd name="connsiteY128" fmla="*/ 597385 h 1502868"/>
              <a:gd name="connsiteX129" fmla="*/ 2299468 w 4035240"/>
              <a:gd name="connsiteY129" fmla="*/ 701718 h 1502868"/>
              <a:gd name="connsiteX130" fmla="*/ 2613054 w 4035240"/>
              <a:gd name="connsiteY130" fmla="*/ 701718 h 1502868"/>
              <a:gd name="connsiteX131" fmla="*/ 2613054 w 4035240"/>
              <a:gd name="connsiteY131" fmla="*/ 605827 h 1502868"/>
              <a:gd name="connsiteX132" fmla="*/ 2646788 w 4035240"/>
              <a:gd name="connsiteY132" fmla="*/ 701718 h 1502868"/>
              <a:gd name="connsiteX133" fmla="*/ 3206491 w 4035240"/>
              <a:gd name="connsiteY133" fmla="*/ 701718 h 1502868"/>
              <a:gd name="connsiteX134" fmla="*/ 3240225 w 4035240"/>
              <a:gd name="connsiteY134" fmla="*/ 605827 h 1502868"/>
              <a:gd name="connsiteX135" fmla="*/ 3553810 w 4035240"/>
              <a:gd name="connsiteY135" fmla="*/ 796566 h 1502868"/>
              <a:gd name="connsiteX136" fmla="*/ 3240225 w 4035240"/>
              <a:gd name="connsiteY136" fmla="*/ 796566 h 1502868"/>
              <a:gd name="connsiteX137" fmla="*/ 3240225 w 4035240"/>
              <a:gd name="connsiteY137" fmla="*/ 900899 h 1502868"/>
              <a:gd name="connsiteX138" fmla="*/ 3553810 w 4035240"/>
              <a:gd name="connsiteY138" fmla="*/ 900899 h 1502868"/>
              <a:gd name="connsiteX139" fmla="*/ 3240225 w 4035240"/>
              <a:gd name="connsiteY139" fmla="*/ 1100080 h 1502868"/>
              <a:gd name="connsiteX140" fmla="*/ 3553810 w 4035240"/>
              <a:gd name="connsiteY140" fmla="*/ 1100080 h 1502868"/>
              <a:gd name="connsiteX141" fmla="*/ 3553810 w 4035240"/>
              <a:gd name="connsiteY141" fmla="*/ 995747 h 1502868"/>
              <a:gd name="connsiteX142" fmla="*/ 3240225 w 4035240"/>
              <a:gd name="connsiteY142" fmla="*/ 995747 h 1502868"/>
              <a:gd name="connsiteX143" fmla="*/ 3240225 w 4035240"/>
              <a:gd name="connsiteY143" fmla="*/ 1299261 h 1502868"/>
              <a:gd name="connsiteX144" fmla="*/ 3762867 w 4035240"/>
              <a:gd name="connsiteY144" fmla="*/ 1299261 h 1502868"/>
              <a:gd name="connsiteX145" fmla="*/ 3762867 w 4035240"/>
              <a:gd name="connsiteY145" fmla="*/ 1194928 h 1502868"/>
              <a:gd name="connsiteX146" fmla="*/ 3240225 w 4035240"/>
              <a:gd name="connsiteY146" fmla="*/ 1194928 h 1502868"/>
              <a:gd name="connsiteX147" fmla="*/ 3240225 w 4035240"/>
              <a:gd name="connsiteY147" fmla="*/ 1498442 h 1502868"/>
              <a:gd name="connsiteX148" fmla="*/ 3762867 w 4035240"/>
              <a:gd name="connsiteY148" fmla="*/ 1498442 h 1502868"/>
              <a:gd name="connsiteX149" fmla="*/ 3762867 w 4035240"/>
              <a:gd name="connsiteY149" fmla="*/ 1394109 h 1502868"/>
              <a:gd name="connsiteX150" fmla="*/ 3240225 w 4035240"/>
              <a:gd name="connsiteY150" fmla="*/ 1394109 h 1502868"/>
              <a:gd name="connsiteX151" fmla="*/ 2794838 w 4035240"/>
              <a:gd name="connsiteY151" fmla="*/ 303356 h 1502868"/>
              <a:gd name="connsiteX152" fmla="*/ 2758443 w 4035240"/>
              <a:gd name="connsiteY152" fmla="*/ 199023 h 1502868"/>
              <a:gd name="connsiteX153" fmla="*/ 2090411 w 4035240"/>
              <a:gd name="connsiteY153" fmla="*/ 199023 h 1502868"/>
              <a:gd name="connsiteX154" fmla="*/ 2090411 w 4035240"/>
              <a:gd name="connsiteY154" fmla="*/ 303356 h 1502868"/>
              <a:gd name="connsiteX155" fmla="*/ 2725469 w 4035240"/>
              <a:gd name="connsiteY155" fmla="*/ 104175 h 1502868"/>
              <a:gd name="connsiteX156" fmla="*/ 2689075 w 4035240"/>
              <a:gd name="connsiteY156" fmla="*/ -158 h 1502868"/>
              <a:gd name="connsiteX157" fmla="*/ 2090411 w 4035240"/>
              <a:gd name="connsiteY157" fmla="*/ -158 h 1502868"/>
              <a:gd name="connsiteX158" fmla="*/ 2090411 w 4035240"/>
              <a:gd name="connsiteY158" fmla="*/ 104175 h 1502868"/>
              <a:gd name="connsiteX159" fmla="*/ 3875283 w 4035240"/>
              <a:gd name="connsiteY159" fmla="*/ 1420572 h 1502868"/>
              <a:gd name="connsiteX160" fmla="*/ 3957540 w 4035240"/>
              <a:gd name="connsiteY160" fmla="*/ 1343211 h 1502868"/>
              <a:gd name="connsiteX161" fmla="*/ 4035046 w 4035240"/>
              <a:gd name="connsiteY161" fmla="*/ 1425315 h 1502868"/>
              <a:gd name="connsiteX162" fmla="*/ 3955105 w 4035240"/>
              <a:gd name="connsiteY162" fmla="*/ 1502711 h 1502868"/>
              <a:gd name="connsiteX163" fmla="*/ 3875445 w 4035240"/>
              <a:gd name="connsiteY163" fmla="*/ 1422311 h 1502868"/>
              <a:gd name="connsiteX164" fmla="*/ 3875474 w 4035240"/>
              <a:gd name="connsiteY164" fmla="*/ 1420572 h 1502868"/>
              <a:gd name="connsiteX165" fmla="*/ 4016206 w 4035240"/>
              <a:gd name="connsiteY165" fmla="*/ 1425789 h 1502868"/>
              <a:gd name="connsiteX166" fmla="*/ 4016206 w 4035240"/>
              <a:gd name="connsiteY166" fmla="*/ 1415450 h 1502868"/>
              <a:gd name="connsiteX167" fmla="*/ 3952743 w 4035240"/>
              <a:gd name="connsiteY167" fmla="*/ 1356915 h 1502868"/>
              <a:gd name="connsiteX168" fmla="*/ 3894098 w 4035240"/>
              <a:gd name="connsiteY168" fmla="*/ 1415450 h 1502868"/>
              <a:gd name="connsiteX169" fmla="*/ 3894098 w 4035240"/>
              <a:gd name="connsiteY169" fmla="*/ 1425789 h 1502868"/>
              <a:gd name="connsiteX170" fmla="*/ 3957561 w 4035240"/>
              <a:gd name="connsiteY170" fmla="*/ 1484324 h 1502868"/>
              <a:gd name="connsiteX171" fmla="*/ 4016206 w 4035240"/>
              <a:gd name="connsiteY171" fmla="*/ 1425789 h 1502868"/>
              <a:gd name="connsiteX172" fmla="*/ 3943416 w 4035240"/>
              <a:gd name="connsiteY172" fmla="*/ 1462874 h 1502868"/>
              <a:gd name="connsiteX173" fmla="*/ 3923081 w 4035240"/>
              <a:gd name="connsiteY173" fmla="*/ 1462874 h 1502868"/>
              <a:gd name="connsiteX174" fmla="*/ 3923081 w 4035240"/>
              <a:gd name="connsiteY174" fmla="*/ 1379598 h 1502868"/>
              <a:gd name="connsiteX175" fmla="*/ 3961091 w 4035240"/>
              <a:gd name="connsiteY175" fmla="*/ 1379598 h 1502868"/>
              <a:gd name="connsiteX176" fmla="*/ 3989418 w 4035240"/>
              <a:gd name="connsiteY176" fmla="*/ 1401360 h 1502868"/>
              <a:gd name="connsiteX177" fmla="*/ 3989599 w 4035240"/>
              <a:gd name="connsiteY177" fmla="*/ 1405871 h 1502868"/>
              <a:gd name="connsiteX178" fmla="*/ 3974489 w 4035240"/>
              <a:gd name="connsiteY178" fmla="*/ 1431005 h 1502868"/>
              <a:gd name="connsiteX179" fmla="*/ 3993495 w 4035240"/>
              <a:gd name="connsiteY179" fmla="*/ 1462874 h 1502868"/>
              <a:gd name="connsiteX180" fmla="*/ 3971164 w 4035240"/>
              <a:gd name="connsiteY180" fmla="*/ 1462874 h 1502868"/>
              <a:gd name="connsiteX181" fmla="*/ 3955580 w 4035240"/>
              <a:gd name="connsiteY181" fmla="*/ 1434420 h 1502868"/>
              <a:gd name="connsiteX182" fmla="*/ 3943416 w 4035240"/>
              <a:gd name="connsiteY182" fmla="*/ 1434420 h 1502868"/>
              <a:gd name="connsiteX183" fmla="*/ 3958620 w 4035240"/>
              <a:gd name="connsiteY183" fmla="*/ 1419055 h 1502868"/>
              <a:gd name="connsiteX184" fmla="*/ 3968123 w 4035240"/>
              <a:gd name="connsiteY184" fmla="*/ 1410234 h 1502868"/>
              <a:gd name="connsiteX185" fmla="*/ 3968123 w 4035240"/>
              <a:gd name="connsiteY185" fmla="*/ 1404258 h 1502868"/>
              <a:gd name="connsiteX186" fmla="*/ 3958620 w 4035240"/>
              <a:gd name="connsiteY186" fmla="*/ 1395532 h 1502868"/>
              <a:gd name="connsiteX187" fmla="*/ 3943416 w 4035240"/>
              <a:gd name="connsiteY187" fmla="*/ 1395532 h 1502868"/>
              <a:gd name="connsiteX188" fmla="*/ 3943416 w 4035240"/>
              <a:gd name="connsiteY188" fmla="*/ 1419055 h 15028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Lst>
            <a:rect l="l" t="t" r="r" b="b"/>
            <a:pathLst>
              <a:path w="4035240" h="1502868">
                <a:moveTo>
                  <a:pt x="-158" y="1394109"/>
                </a:moveTo>
                <a:lnTo>
                  <a:pt x="731541" y="1394109"/>
                </a:lnTo>
                <a:lnTo>
                  <a:pt x="731541" y="1498442"/>
                </a:lnTo>
                <a:lnTo>
                  <a:pt x="-158" y="1498442"/>
                </a:lnTo>
                <a:close/>
                <a:moveTo>
                  <a:pt x="-158" y="1299261"/>
                </a:moveTo>
                <a:lnTo>
                  <a:pt x="731541" y="1299261"/>
                </a:lnTo>
                <a:lnTo>
                  <a:pt x="731541" y="1194928"/>
                </a:lnTo>
                <a:lnTo>
                  <a:pt x="-158" y="1194928"/>
                </a:lnTo>
                <a:close/>
                <a:moveTo>
                  <a:pt x="208899" y="1100080"/>
                </a:moveTo>
                <a:lnTo>
                  <a:pt x="522484" y="1100080"/>
                </a:lnTo>
                <a:lnTo>
                  <a:pt x="522484" y="995747"/>
                </a:lnTo>
                <a:lnTo>
                  <a:pt x="208899" y="995747"/>
                </a:lnTo>
                <a:close/>
                <a:moveTo>
                  <a:pt x="208899" y="900899"/>
                </a:moveTo>
                <a:lnTo>
                  <a:pt x="522484" y="900899"/>
                </a:lnTo>
                <a:lnTo>
                  <a:pt x="522484" y="796566"/>
                </a:lnTo>
                <a:lnTo>
                  <a:pt x="208899" y="796566"/>
                </a:lnTo>
                <a:close/>
                <a:moveTo>
                  <a:pt x="208899" y="701718"/>
                </a:moveTo>
                <a:lnTo>
                  <a:pt x="522484" y="701718"/>
                </a:lnTo>
                <a:lnTo>
                  <a:pt x="522484" y="597385"/>
                </a:lnTo>
                <a:lnTo>
                  <a:pt x="208899" y="597385"/>
                </a:lnTo>
                <a:close/>
                <a:moveTo>
                  <a:pt x="522484" y="398204"/>
                </a:moveTo>
                <a:lnTo>
                  <a:pt x="208899" y="398204"/>
                </a:lnTo>
                <a:lnTo>
                  <a:pt x="208899" y="502537"/>
                </a:lnTo>
                <a:lnTo>
                  <a:pt x="522484" y="502537"/>
                </a:lnTo>
                <a:close/>
                <a:moveTo>
                  <a:pt x="-158" y="303356"/>
                </a:moveTo>
                <a:lnTo>
                  <a:pt x="731541" y="303356"/>
                </a:lnTo>
                <a:lnTo>
                  <a:pt x="731541" y="199023"/>
                </a:lnTo>
                <a:lnTo>
                  <a:pt x="-158" y="199023"/>
                </a:lnTo>
                <a:close/>
                <a:moveTo>
                  <a:pt x="-158" y="104175"/>
                </a:moveTo>
                <a:lnTo>
                  <a:pt x="731541" y="104175"/>
                </a:lnTo>
                <a:lnTo>
                  <a:pt x="731541" y="-158"/>
                </a:lnTo>
                <a:lnTo>
                  <a:pt x="-158" y="-158"/>
                </a:lnTo>
                <a:close/>
                <a:moveTo>
                  <a:pt x="836070" y="1299261"/>
                </a:moveTo>
                <a:lnTo>
                  <a:pt x="1951389" y="1299261"/>
                </a:lnTo>
                <a:cubicBezTo>
                  <a:pt x="1970288" y="1266654"/>
                  <a:pt x="1984432" y="1231523"/>
                  <a:pt x="1993390" y="1194928"/>
                </a:cubicBezTo>
                <a:lnTo>
                  <a:pt x="836070" y="1194928"/>
                </a:lnTo>
                <a:close/>
                <a:moveTo>
                  <a:pt x="1864060" y="796566"/>
                </a:moveTo>
                <a:lnTo>
                  <a:pt x="1045127" y="796566"/>
                </a:lnTo>
                <a:lnTo>
                  <a:pt x="1045127" y="900899"/>
                </a:lnTo>
                <a:lnTo>
                  <a:pt x="1951293" y="900899"/>
                </a:lnTo>
                <a:cubicBezTo>
                  <a:pt x="1928348" y="861440"/>
                  <a:pt x="1898850" y="826160"/>
                  <a:pt x="1864060" y="796566"/>
                </a:cubicBezTo>
                <a:close/>
                <a:moveTo>
                  <a:pt x="1045127" y="597385"/>
                </a:moveTo>
                <a:lnTo>
                  <a:pt x="1045127" y="701718"/>
                </a:lnTo>
                <a:lnTo>
                  <a:pt x="1864060" y="701718"/>
                </a:lnTo>
                <a:cubicBezTo>
                  <a:pt x="1898850" y="672125"/>
                  <a:pt x="1928348" y="636845"/>
                  <a:pt x="1951293" y="597385"/>
                </a:cubicBezTo>
                <a:close/>
                <a:moveTo>
                  <a:pt x="1951389" y="199023"/>
                </a:moveTo>
                <a:lnTo>
                  <a:pt x="836070" y="199023"/>
                </a:lnTo>
                <a:lnTo>
                  <a:pt x="836070" y="303356"/>
                </a:lnTo>
                <a:lnTo>
                  <a:pt x="1993390" y="303356"/>
                </a:lnTo>
                <a:cubicBezTo>
                  <a:pt x="1984432" y="266762"/>
                  <a:pt x="1970289" y="231630"/>
                  <a:pt x="1951389" y="199023"/>
                </a:cubicBezTo>
                <a:close/>
                <a:moveTo>
                  <a:pt x="1605779" y="-158"/>
                </a:moveTo>
                <a:lnTo>
                  <a:pt x="836070" y="-158"/>
                </a:lnTo>
                <a:lnTo>
                  <a:pt x="836070" y="104175"/>
                </a:lnTo>
                <a:lnTo>
                  <a:pt x="1874988" y="104175"/>
                </a:lnTo>
                <a:cubicBezTo>
                  <a:pt x="1801525" y="36948"/>
                  <a:pt x="1705445" y="-288"/>
                  <a:pt x="1605779" y="-158"/>
                </a:cubicBezTo>
                <a:close/>
                <a:moveTo>
                  <a:pt x="1045127" y="502537"/>
                </a:moveTo>
                <a:lnTo>
                  <a:pt x="1358712" y="502537"/>
                </a:lnTo>
                <a:lnTo>
                  <a:pt x="1358712" y="398204"/>
                </a:lnTo>
                <a:lnTo>
                  <a:pt x="1045127" y="398204"/>
                </a:lnTo>
                <a:close/>
                <a:moveTo>
                  <a:pt x="1653292" y="502537"/>
                </a:moveTo>
                <a:lnTo>
                  <a:pt x="1990919" y="502537"/>
                </a:lnTo>
                <a:cubicBezTo>
                  <a:pt x="2000179" y="468529"/>
                  <a:pt x="2004876" y="433446"/>
                  <a:pt x="2004888" y="398204"/>
                </a:cubicBezTo>
                <a:lnTo>
                  <a:pt x="1653292" y="398204"/>
                </a:lnTo>
                <a:close/>
                <a:moveTo>
                  <a:pt x="1045127" y="1100080"/>
                </a:moveTo>
                <a:lnTo>
                  <a:pt x="1358712" y="1100080"/>
                </a:lnTo>
                <a:lnTo>
                  <a:pt x="1358712" y="995747"/>
                </a:lnTo>
                <a:lnTo>
                  <a:pt x="1045127" y="995747"/>
                </a:lnTo>
                <a:close/>
                <a:moveTo>
                  <a:pt x="1653292" y="995747"/>
                </a:moveTo>
                <a:lnTo>
                  <a:pt x="1653292" y="1100080"/>
                </a:lnTo>
                <a:lnTo>
                  <a:pt x="2004888" y="1100080"/>
                </a:lnTo>
                <a:cubicBezTo>
                  <a:pt x="2004876" y="1064839"/>
                  <a:pt x="2000179" y="1029755"/>
                  <a:pt x="1990919" y="995747"/>
                </a:cubicBezTo>
                <a:close/>
                <a:moveTo>
                  <a:pt x="836070" y="1498442"/>
                </a:moveTo>
                <a:lnTo>
                  <a:pt x="1605779" y="1498442"/>
                </a:lnTo>
                <a:cubicBezTo>
                  <a:pt x="1705471" y="1498712"/>
                  <a:pt x="1801600" y="1461457"/>
                  <a:pt x="1874988" y="1394109"/>
                </a:cubicBezTo>
                <a:lnTo>
                  <a:pt x="836070" y="1394109"/>
                </a:lnTo>
                <a:close/>
                <a:moveTo>
                  <a:pt x="2926639" y="1498442"/>
                </a:moveTo>
                <a:lnTo>
                  <a:pt x="2962939" y="1394109"/>
                </a:lnTo>
                <a:lnTo>
                  <a:pt x="2890339" y="1394109"/>
                </a:lnTo>
                <a:close/>
                <a:moveTo>
                  <a:pt x="2856985" y="1299261"/>
                </a:moveTo>
                <a:lnTo>
                  <a:pt x="2996293" y="1299261"/>
                </a:lnTo>
                <a:lnTo>
                  <a:pt x="3033068" y="1194928"/>
                </a:lnTo>
                <a:lnTo>
                  <a:pt x="2820210" y="1194928"/>
                </a:lnTo>
                <a:close/>
                <a:moveTo>
                  <a:pt x="2786856" y="1100080"/>
                </a:moveTo>
                <a:lnTo>
                  <a:pt x="3066422" y="1100080"/>
                </a:lnTo>
                <a:lnTo>
                  <a:pt x="3103102" y="995747"/>
                </a:lnTo>
                <a:lnTo>
                  <a:pt x="2750176" y="995747"/>
                </a:lnTo>
                <a:close/>
                <a:moveTo>
                  <a:pt x="2716822" y="900899"/>
                </a:moveTo>
                <a:lnTo>
                  <a:pt x="3136456" y="900899"/>
                </a:lnTo>
                <a:lnTo>
                  <a:pt x="3173136" y="796566"/>
                </a:lnTo>
                <a:lnTo>
                  <a:pt x="2680142" y="796566"/>
                </a:lnTo>
                <a:close/>
                <a:moveTo>
                  <a:pt x="2299468" y="502537"/>
                </a:moveTo>
                <a:lnTo>
                  <a:pt x="2864207" y="502537"/>
                </a:lnTo>
                <a:lnTo>
                  <a:pt x="2827907" y="398204"/>
                </a:lnTo>
                <a:lnTo>
                  <a:pt x="2299468" y="398204"/>
                </a:lnTo>
                <a:close/>
                <a:moveTo>
                  <a:pt x="3058440" y="303356"/>
                </a:moveTo>
                <a:lnTo>
                  <a:pt x="3762867" y="303356"/>
                </a:lnTo>
                <a:lnTo>
                  <a:pt x="3762867" y="199023"/>
                </a:lnTo>
                <a:lnTo>
                  <a:pt x="3094835" y="199023"/>
                </a:lnTo>
                <a:close/>
                <a:moveTo>
                  <a:pt x="3164204" y="-158"/>
                </a:moveTo>
                <a:lnTo>
                  <a:pt x="3127904" y="104175"/>
                </a:lnTo>
                <a:lnTo>
                  <a:pt x="3762867" y="104175"/>
                </a:lnTo>
                <a:lnTo>
                  <a:pt x="3762867" y="-158"/>
                </a:lnTo>
                <a:close/>
                <a:moveTo>
                  <a:pt x="2090411" y="1498442"/>
                </a:moveTo>
                <a:lnTo>
                  <a:pt x="2613054" y="1498442"/>
                </a:lnTo>
                <a:lnTo>
                  <a:pt x="2613054" y="1394109"/>
                </a:lnTo>
                <a:lnTo>
                  <a:pt x="2090411" y="1394109"/>
                </a:lnTo>
                <a:close/>
                <a:moveTo>
                  <a:pt x="2090411" y="1299261"/>
                </a:moveTo>
                <a:lnTo>
                  <a:pt x="2613054" y="1299261"/>
                </a:lnTo>
                <a:lnTo>
                  <a:pt x="2613054" y="1194928"/>
                </a:lnTo>
                <a:lnTo>
                  <a:pt x="2090411" y="1194928"/>
                </a:lnTo>
                <a:close/>
                <a:moveTo>
                  <a:pt x="2299468" y="1100080"/>
                </a:moveTo>
                <a:lnTo>
                  <a:pt x="2613054" y="1100080"/>
                </a:lnTo>
                <a:lnTo>
                  <a:pt x="2613054" y="995747"/>
                </a:lnTo>
                <a:lnTo>
                  <a:pt x="2299468" y="995747"/>
                </a:lnTo>
                <a:close/>
                <a:moveTo>
                  <a:pt x="2299468" y="900899"/>
                </a:moveTo>
                <a:lnTo>
                  <a:pt x="2613054" y="900899"/>
                </a:lnTo>
                <a:lnTo>
                  <a:pt x="2613054" y="796566"/>
                </a:lnTo>
                <a:lnTo>
                  <a:pt x="2299468" y="796566"/>
                </a:lnTo>
                <a:close/>
                <a:moveTo>
                  <a:pt x="3553810" y="398204"/>
                </a:moveTo>
                <a:lnTo>
                  <a:pt x="3025371" y="398204"/>
                </a:lnTo>
                <a:lnTo>
                  <a:pt x="2989071" y="502537"/>
                </a:lnTo>
                <a:lnTo>
                  <a:pt x="3553810" y="502537"/>
                </a:lnTo>
                <a:close/>
                <a:moveTo>
                  <a:pt x="3240225" y="701718"/>
                </a:moveTo>
                <a:lnTo>
                  <a:pt x="3553810" y="701718"/>
                </a:lnTo>
                <a:lnTo>
                  <a:pt x="3553810" y="597385"/>
                </a:lnTo>
                <a:lnTo>
                  <a:pt x="2956002" y="597385"/>
                </a:lnTo>
                <a:lnTo>
                  <a:pt x="2926639" y="681705"/>
                </a:lnTo>
                <a:lnTo>
                  <a:pt x="2897276" y="597385"/>
                </a:lnTo>
                <a:lnTo>
                  <a:pt x="2299468" y="597385"/>
                </a:lnTo>
                <a:lnTo>
                  <a:pt x="2299468" y="701718"/>
                </a:lnTo>
                <a:lnTo>
                  <a:pt x="2613054" y="701718"/>
                </a:lnTo>
                <a:lnTo>
                  <a:pt x="2613054" y="605827"/>
                </a:lnTo>
                <a:lnTo>
                  <a:pt x="2646788" y="701718"/>
                </a:lnTo>
                <a:lnTo>
                  <a:pt x="3206491" y="701718"/>
                </a:lnTo>
                <a:lnTo>
                  <a:pt x="3240225" y="605827"/>
                </a:lnTo>
                <a:close/>
                <a:moveTo>
                  <a:pt x="3553810" y="796566"/>
                </a:moveTo>
                <a:lnTo>
                  <a:pt x="3240225" y="796566"/>
                </a:lnTo>
                <a:lnTo>
                  <a:pt x="3240225" y="900899"/>
                </a:lnTo>
                <a:lnTo>
                  <a:pt x="3553810" y="900899"/>
                </a:lnTo>
                <a:close/>
                <a:moveTo>
                  <a:pt x="3240225" y="1100080"/>
                </a:moveTo>
                <a:lnTo>
                  <a:pt x="3553810" y="1100080"/>
                </a:lnTo>
                <a:lnTo>
                  <a:pt x="3553810" y="995747"/>
                </a:lnTo>
                <a:lnTo>
                  <a:pt x="3240225" y="995747"/>
                </a:lnTo>
                <a:close/>
                <a:moveTo>
                  <a:pt x="3240225" y="1299261"/>
                </a:moveTo>
                <a:lnTo>
                  <a:pt x="3762867" y="1299261"/>
                </a:lnTo>
                <a:lnTo>
                  <a:pt x="3762867" y="1194928"/>
                </a:lnTo>
                <a:lnTo>
                  <a:pt x="3240225" y="1194928"/>
                </a:lnTo>
                <a:close/>
                <a:moveTo>
                  <a:pt x="3240225" y="1498442"/>
                </a:moveTo>
                <a:lnTo>
                  <a:pt x="3762867" y="1498442"/>
                </a:lnTo>
                <a:lnTo>
                  <a:pt x="3762867" y="1394109"/>
                </a:lnTo>
                <a:lnTo>
                  <a:pt x="3240225" y="1394109"/>
                </a:lnTo>
                <a:close/>
                <a:moveTo>
                  <a:pt x="2794838" y="303356"/>
                </a:moveTo>
                <a:lnTo>
                  <a:pt x="2758443" y="199023"/>
                </a:lnTo>
                <a:lnTo>
                  <a:pt x="2090411" y="199023"/>
                </a:lnTo>
                <a:lnTo>
                  <a:pt x="2090411" y="303356"/>
                </a:lnTo>
                <a:close/>
                <a:moveTo>
                  <a:pt x="2725469" y="104175"/>
                </a:moveTo>
                <a:lnTo>
                  <a:pt x="2689075" y="-158"/>
                </a:lnTo>
                <a:lnTo>
                  <a:pt x="2090411" y="-158"/>
                </a:lnTo>
                <a:lnTo>
                  <a:pt x="2090411" y="104175"/>
                </a:lnTo>
                <a:close/>
                <a:moveTo>
                  <a:pt x="3875283" y="1420572"/>
                </a:moveTo>
                <a:cubicBezTo>
                  <a:pt x="3876595" y="1376537"/>
                  <a:pt x="3913423" y="1341902"/>
                  <a:pt x="3957540" y="1343211"/>
                </a:cubicBezTo>
                <a:cubicBezTo>
                  <a:pt x="4001657" y="1344521"/>
                  <a:pt x="4036358" y="1381280"/>
                  <a:pt x="4035046" y="1425315"/>
                </a:cubicBezTo>
                <a:cubicBezTo>
                  <a:pt x="4033761" y="1468450"/>
                  <a:pt x="3998340" y="1502743"/>
                  <a:pt x="3955105" y="1502711"/>
                </a:cubicBezTo>
                <a:cubicBezTo>
                  <a:pt x="3910864" y="1502465"/>
                  <a:pt x="3875199" y="1466469"/>
                  <a:pt x="3875445" y="1422311"/>
                </a:cubicBezTo>
                <a:cubicBezTo>
                  <a:pt x="3875449" y="1421731"/>
                  <a:pt x="3875458" y="1421152"/>
                  <a:pt x="3875474" y="1420572"/>
                </a:cubicBezTo>
                <a:close/>
                <a:moveTo>
                  <a:pt x="4016206" y="1425789"/>
                </a:moveTo>
                <a:lnTo>
                  <a:pt x="4016206" y="1415450"/>
                </a:lnTo>
                <a:cubicBezTo>
                  <a:pt x="4014875" y="1381794"/>
                  <a:pt x="3986462" y="1355587"/>
                  <a:pt x="3952743" y="1356915"/>
                </a:cubicBezTo>
                <a:cubicBezTo>
                  <a:pt x="3920889" y="1358170"/>
                  <a:pt x="3895355" y="1383656"/>
                  <a:pt x="3894098" y="1415450"/>
                </a:cubicBezTo>
                <a:lnTo>
                  <a:pt x="3894098" y="1425789"/>
                </a:lnTo>
                <a:cubicBezTo>
                  <a:pt x="3895428" y="1459445"/>
                  <a:pt x="3923842" y="1485652"/>
                  <a:pt x="3957561" y="1484324"/>
                </a:cubicBezTo>
                <a:cubicBezTo>
                  <a:pt x="3989415" y="1483070"/>
                  <a:pt x="4014949" y="1457583"/>
                  <a:pt x="4016206" y="1425789"/>
                </a:cubicBezTo>
                <a:close/>
                <a:moveTo>
                  <a:pt x="3943416" y="1462874"/>
                </a:moveTo>
                <a:lnTo>
                  <a:pt x="3923081" y="1462874"/>
                </a:lnTo>
                <a:lnTo>
                  <a:pt x="3923081" y="1379598"/>
                </a:lnTo>
                <a:lnTo>
                  <a:pt x="3961091" y="1379598"/>
                </a:lnTo>
                <a:cubicBezTo>
                  <a:pt x="3974934" y="1377799"/>
                  <a:pt x="3987617" y="1387543"/>
                  <a:pt x="3989418" y="1401360"/>
                </a:cubicBezTo>
                <a:cubicBezTo>
                  <a:pt x="3989613" y="1402855"/>
                  <a:pt x="3989674" y="1404365"/>
                  <a:pt x="3989599" y="1405871"/>
                </a:cubicBezTo>
                <a:cubicBezTo>
                  <a:pt x="3990607" y="1416644"/>
                  <a:pt x="3984488" y="1426824"/>
                  <a:pt x="3974489" y="1431005"/>
                </a:cubicBezTo>
                <a:lnTo>
                  <a:pt x="3993495" y="1462874"/>
                </a:lnTo>
                <a:lnTo>
                  <a:pt x="3971164" y="1462874"/>
                </a:lnTo>
                <a:lnTo>
                  <a:pt x="3955580" y="1434420"/>
                </a:lnTo>
                <a:lnTo>
                  <a:pt x="3943416" y="1434420"/>
                </a:lnTo>
                <a:close/>
                <a:moveTo>
                  <a:pt x="3958620" y="1419055"/>
                </a:moveTo>
                <a:cubicBezTo>
                  <a:pt x="3964987" y="1419055"/>
                  <a:pt x="3968123" y="1416209"/>
                  <a:pt x="3968123" y="1410234"/>
                </a:cubicBezTo>
                <a:lnTo>
                  <a:pt x="3968123" y="1404258"/>
                </a:lnTo>
                <a:cubicBezTo>
                  <a:pt x="3968123" y="1398283"/>
                  <a:pt x="3964512" y="1395532"/>
                  <a:pt x="3958620" y="1395532"/>
                </a:cubicBezTo>
                <a:lnTo>
                  <a:pt x="3943416" y="1395532"/>
                </a:lnTo>
                <a:lnTo>
                  <a:pt x="3943416" y="1419055"/>
                </a:lnTo>
                <a:close/>
              </a:path>
            </a:pathLst>
          </a:custGeom>
          <a:solidFill>
            <a:schemeClr val="tx1"/>
          </a:solidFill>
          <a:ln w="9503" cap="flat">
            <a:noFill/>
            <a:prstDash val="solid"/>
            <a:miter/>
          </a:ln>
        </p:spPr>
        <p:txBody>
          <a:bodyPr rtlCol="0" anchor="ctr"/>
          <a:lstStyle/>
          <a:p>
            <a:endParaRPr lang="ja-JP" altLang="en-US" sz="5600"/>
          </a:p>
        </p:txBody>
      </p:sp>
      <p:sp>
        <p:nvSpPr>
          <p:cNvPr id="12" name="タイトル 2">
            <a:extLst>
              <a:ext uri="{FF2B5EF4-FFF2-40B4-BE49-F238E27FC236}">
                <a16:creationId xmlns:a16="http://schemas.microsoft.com/office/drawing/2014/main" id="{EF2AC2D6-FDF1-4415-3489-D3FA61FDEA59}"/>
              </a:ext>
            </a:extLst>
          </p:cNvPr>
          <p:cNvSpPr>
            <a:spLocks noGrp="1"/>
          </p:cNvSpPr>
          <p:nvPr>
            <p:ph type="title" hasCustomPrompt="1"/>
          </p:nvPr>
        </p:nvSpPr>
        <p:spPr>
          <a:xfrm>
            <a:off x="585292" y="1536192"/>
            <a:ext cx="23236405" cy="5138928"/>
          </a:xfrm>
        </p:spPr>
        <p:txBody>
          <a:bodyPr/>
          <a:lstStyle>
            <a:lvl1pPr>
              <a:defRPr sz="8000"/>
            </a:lvl1pPr>
          </a:lstStyle>
          <a:p>
            <a:r>
              <a:rPr kumimoji="1" lang="ja-JP" altLang="en-US"/>
              <a:t>タイトル</a:t>
            </a:r>
            <a:r>
              <a:rPr kumimoji="1" lang="en-US" altLang="ja-JP" dirty="0"/>
              <a:t>, </a:t>
            </a:r>
            <a:r>
              <a:rPr kumimoji="1" lang="ja-JP" altLang="en-US"/>
              <a:t>最大</a:t>
            </a:r>
            <a:r>
              <a:rPr kumimoji="1" lang="en-US" altLang="ja-JP" dirty="0"/>
              <a:t> 4</a:t>
            </a:r>
            <a:r>
              <a:rPr kumimoji="1" lang="ja-JP" altLang="en-US"/>
              <a:t>行</a:t>
            </a:r>
            <a:r>
              <a:rPr kumimoji="1" lang="en-US" altLang="ja-JP" dirty="0"/>
              <a:t>,</a:t>
            </a:r>
            <a:br>
              <a:rPr kumimoji="1" lang="en-US" altLang="ja-JP" dirty="0"/>
            </a:br>
            <a:r>
              <a:rPr kumimoji="1" lang="ja-JP" altLang="en-US"/>
              <a:t>英語は最初のみ大文字</a:t>
            </a:r>
            <a:br>
              <a:rPr kumimoji="1" lang="en-US" altLang="ja-JP" dirty="0"/>
            </a:br>
            <a:r>
              <a:rPr kumimoji="1" lang="en-US" altLang="ja-JP" dirty="0"/>
              <a:t>(Sentence case)</a:t>
            </a:r>
            <a:endParaRPr kumimoji="1" lang="ja-JP" altLang="en-US"/>
          </a:p>
        </p:txBody>
      </p:sp>
      <p:sp>
        <p:nvSpPr>
          <p:cNvPr id="2" name="テキスト プレースホルダー 4">
            <a:extLst>
              <a:ext uri="{FF2B5EF4-FFF2-40B4-BE49-F238E27FC236}">
                <a16:creationId xmlns:a16="http://schemas.microsoft.com/office/drawing/2014/main" id="{6A89DFB4-225C-48BB-86E4-1FD0081DA194}"/>
              </a:ext>
            </a:extLst>
          </p:cNvPr>
          <p:cNvSpPr>
            <a:spLocks noGrp="1"/>
          </p:cNvSpPr>
          <p:nvPr>
            <p:ph type="body" sz="quarter" idx="14"/>
          </p:nvPr>
        </p:nvSpPr>
        <p:spPr>
          <a:xfrm>
            <a:off x="585292" y="603504"/>
            <a:ext cx="11055519" cy="731520"/>
          </a:xfrm>
        </p:spPr>
        <p:txBody>
          <a:bodyPr wrap="none" anchor="t"/>
          <a:lstStyle>
            <a:lvl1pPr>
              <a:defRPr sz="2800"/>
            </a:lvl1pPr>
            <a:lvl2pPr>
              <a:defRPr sz="4000"/>
            </a:lvl2pPr>
            <a:lvl3pPr>
              <a:defRPr sz="4000"/>
            </a:lvl3pPr>
            <a:lvl4pPr>
              <a:defRPr sz="4000"/>
            </a:lvl4pPr>
            <a:lvl5pPr>
              <a:defRPr sz="4000"/>
            </a:lvl5pPr>
          </a:lstStyle>
          <a:p>
            <a:pPr lvl="0"/>
            <a:r>
              <a:rPr kumimoji="1" lang="ja-JP" altLang="en-US"/>
              <a:t>マスター テキストの書式設定</a:t>
            </a:r>
          </a:p>
        </p:txBody>
      </p:sp>
      <p:sp>
        <p:nvSpPr>
          <p:cNvPr id="5" name="テキスト プレースホルダー 5">
            <a:extLst>
              <a:ext uri="{FF2B5EF4-FFF2-40B4-BE49-F238E27FC236}">
                <a16:creationId xmlns:a16="http://schemas.microsoft.com/office/drawing/2014/main" id="{128776C2-7206-3DBB-664E-B02C8748DE02}"/>
              </a:ext>
            </a:extLst>
          </p:cNvPr>
          <p:cNvSpPr>
            <a:spLocks noGrp="1"/>
          </p:cNvSpPr>
          <p:nvPr>
            <p:ph type="body" sz="quarter" idx="16"/>
          </p:nvPr>
        </p:nvSpPr>
        <p:spPr>
          <a:xfrm>
            <a:off x="585292" y="11973306"/>
            <a:ext cx="4956693" cy="1152144"/>
          </a:xfrm>
        </p:spPr>
        <p:txBody>
          <a:bodyPr wrap="none" anchor="b"/>
          <a:lstStyle>
            <a:lvl1pPr>
              <a:defRPr sz="2400"/>
            </a:lvl1pPr>
            <a:lvl2pPr marL="219456" indent="-219456">
              <a:defRPr sz="2400"/>
            </a:lvl2pPr>
            <a:lvl3pPr marL="438912" indent="-219456">
              <a:defRPr sz="2400"/>
            </a:lvl3pPr>
            <a:lvl4pPr marL="658368" indent="-219456">
              <a:defRPr sz="2400"/>
            </a:lvl4pPr>
            <a:lvl5pPr marL="877824" indent="-219456">
              <a:defRPr sz="2400"/>
            </a:lvl5pPr>
          </a:lstStyle>
          <a:p>
            <a:pPr lvl="0"/>
            <a:r>
              <a:rPr kumimoji="1" lang="ja-JP" altLang="en-US"/>
              <a:t>マスター テキストの書式設定</a:t>
            </a:r>
          </a:p>
          <a:p>
            <a:pPr lvl="1"/>
            <a:r>
              <a:rPr kumimoji="1" lang="ja-JP" altLang="en-US"/>
              <a:t>第 </a:t>
            </a:r>
            <a:r>
              <a:rPr kumimoji="1" lang="en-US" altLang="ja-JP" dirty="0"/>
              <a:t>2 </a:t>
            </a:r>
            <a:r>
              <a:rPr kumimoji="1" lang="ja-JP" altLang="en-US"/>
              <a:t>レベル</a:t>
            </a:r>
          </a:p>
          <a:p>
            <a:pPr lvl="2"/>
            <a:r>
              <a:rPr kumimoji="1" lang="ja-JP" altLang="en-US"/>
              <a:t>第 </a:t>
            </a:r>
            <a:r>
              <a:rPr kumimoji="1" lang="en-US" altLang="ja-JP" dirty="0"/>
              <a:t>3 </a:t>
            </a:r>
            <a:r>
              <a:rPr kumimoji="1" lang="ja-JP" altLang="en-US"/>
              <a:t>レベル</a:t>
            </a:r>
          </a:p>
          <a:p>
            <a:pPr lvl="3"/>
            <a:r>
              <a:rPr kumimoji="1" lang="ja-JP" altLang="en-US"/>
              <a:t>第 </a:t>
            </a:r>
            <a:r>
              <a:rPr kumimoji="1" lang="en-US" altLang="ja-JP" dirty="0"/>
              <a:t>4 </a:t>
            </a:r>
            <a:r>
              <a:rPr kumimoji="1" lang="ja-JP" altLang="en-US"/>
              <a:t>レベル</a:t>
            </a:r>
          </a:p>
          <a:p>
            <a:pPr lvl="4"/>
            <a:r>
              <a:rPr kumimoji="1" lang="ja-JP" altLang="en-US"/>
              <a:t>第 </a:t>
            </a:r>
            <a:r>
              <a:rPr kumimoji="1" lang="en-US" altLang="ja-JP" dirty="0"/>
              <a:t>5 </a:t>
            </a:r>
            <a:r>
              <a:rPr kumimoji="1" lang="ja-JP" altLang="en-US"/>
              <a:t>レベル</a:t>
            </a:r>
          </a:p>
        </p:txBody>
      </p:sp>
      <p:sp>
        <p:nvSpPr>
          <p:cNvPr id="6" name="テキスト プレースホルダー 6">
            <a:extLst>
              <a:ext uri="{FF2B5EF4-FFF2-40B4-BE49-F238E27FC236}">
                <a16:creationId xmlns:a16="http://schemas.microsoft.com/office/drawing/2014/main" id="{9BB60C07-00C1-F2F7-0517-A729213CB45A}"/>
              </a:ext>
            </a:extLst>
          </p:cNvPr>
          <p:cNvSpPr>
            <a:spLocks noGrp="1"/>
          </p:cNvSpPr>
          <p:nvPr>
            <p:ph type="body" sz="quarter" idx="17"/>
          </p:nvPr>
        </p:nvSpPr>
        <p:spPr>
          <a:xfrm>
            <a:off x="6678022" y="11973306"/>
            <a:ext cx="4956693" cy="1152144"/>
          </a:xfrm>
        </p:spPr>
        <p:txBody>
          <a:bodyPr wrap="none" anchor="b"/>
          <a:lstStyle>
            <a:lvl1pPr>
              <a:defRPr sz="2400"/>
            </a:lvl1pPr>
            <a:lvl2pPr marL="219456" indent="-219456">
              <a:defRPr sz="2400"/>
            </a:lvl2pPr>
            <a:lvl3pPr marL="438912" indent="-219456">
              <a:defRPr sz="2400"/>
            </a:lvl3pPr>
            <a:lvl4pPr marL="658368" indent="-219456">
              <a:defRPr sz="2400"/>
            </a:lvl4pPr>
            <a:lvl5pPr marL="877824" indent="-219456">
              <a:defRPr sz="2400"/>
            </a:lvl5pPr>
          </a:lstStyle>
          <a:p>
            <a:pPr lvl="0"/>
            <a:r>
              <a:rPr kumimoji="1" lang="ja-JP" altLang="en-US"/>
              <a:t>マスター テキストの書式設定</a:t>
            </a:r>
          </a:p>
          <a:p>
            <a:pPr lvl="1"/>
            <a:r>
              <a:rPr kumimoji="1" lang="ja-JP" altLang="en-US"/>
              <a:t>第 </a:t>
            </a:r>
            <a:r>
              <a:rPr kumimoji="1" lang="en-US" altLang="ja-JP" dirty="0"/>
              <a:t>2 </a:t>
            </a:r>
            <a:r>
              <a:rPr kumimoji="1" lang="ja-JP" altLang="en-US"/>
              <a:t>レベル</a:t>
            </a:r>
          </a:p>
          <a:p>
            <a:pPr lvl="2"/>
            <a:r>
              <a:rPr kumimoji="1" lang="ja-JP" altLang="en-US"/>
              <a:t>第 </a:t>
            </a:r>
            <a:r>
              <a:rPr kumimoji="1" lang="en-US" altLang="ja-JP" dirty="0"/>
              <a:t>3 </a:t>
            </a:r>
            <a:r>
              <a:rPr kumimoji="1" lang="ja-JP" altLang="en-US"/>
              <a:t>レベル</a:t>
            </a:r>
          </a:p>
          <a:p>
            <a:pPr lvl="3"/>
            <a:r>
              <a:rPr kumimoji="1" lang="ja-JP" altLang="en-US"/>
              <a:t>第 </a:t>
            </a:r>
            <a:r>
              <a:rPr kumimoji="1" lang="en-US" altLang="ja-JP" dirty="0"/>
              <a:t>4 </a:t>
            </a:r>
            <a:r>
              <a:rPr kumimoji="1" lang="ja-JP" altLang="en-US"/>
              <a:t>レベル</a:t>
            </a:r>
          </a:p>
          <a:p>
            <a:pPr lvl="4"/>
            <a:r>
              <a:rPr kumimoji="1" lang="ja-JP" altLang="en-US"/>
              <a:t>第 </a:t>
            </a:r>
            <a:r>
              <a:rPr kumimoji="1" lang="en-US" altLang="ja-JP" dirty="0"/>
              <a:t>5 </a:t>
            </a:r>
            <a:r>
              <a:rPr kumimoji="1" lang="ja-JP" altLang="en-US"/>
              <a:t>レベル</a:t>
            </a:r>
          </a:p>
        </p:txBody>
      </p:sp>
    </p:spTree>
    <p:extLst>
      <p:ext uri="{BB962C8B-B14F-4D97-AF65-F5344CB8AC3E}">
        <p14:creationId xmlns:p14="http://schemas.microsoft.com/office/powerpoint/2010/main" val="1698670438"/>
      </p:ext>
    </p:extLst>
  </p:cSld>
  <p:clrMapOvr>
    <a:masterClrMapping/>
  </p:clrMapOvr>
  <p:transition spd="med"/>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text (two columns, horizontal)">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12679C14-0CDA-9CA9-D7AF-EB1C55CB463A}"/>
              </a:ext>
            </a:extLst>
          </p:cNvPr>
          <p:cNvSpPr>
            <a:spLocks noGrp="1"/>
          </p:cNvSpPr>
          <p:nvPr>
            <p:ph type="title"/>
          </p:nvPr>
        </p:nvSpPr>
        <p:spPr/>
        <p:txBody>
          <a:bodyPr/>
          <a:lstStyle/>
          <a:p>
            <a:r>
              <a:rPr kumimoji="1" lang="ja-JP" altLang="en-US"/>
              <a:t>マスター タイトルの書式設定</a:t>
            </a:r>
          </a:p>
        </p:txBody>
      </p:sp>
      <p:sp>
        <p:nvSpPr>
          <p:cNvPr id="9" name="コンテンツ プレースホルダー 8">
            <a:extLst>
              <a:ext uri="{FF2B5EF4-FFF2-40B4-BE49-F238E27FC236}">
                <a16:creationId xmlns:a16="http://schemas.microsoft.com/office/drawing/2014/main" id="{681A0326-1E4C-E245-BFED-C13F18C44458}"/>
              </a:ext>
            </a:extLst>
          </p:cNvPr>
          <p:cNvSpPr>
            <a:spLocks noGrp="1"/>
          </p:cNvSpPr>
          <p:nvPr>
            <p:ph sz="quarter" idx="14"/>
          </p:nvPr>
        </p:nvSpPr>
        <p:spPr>
          <a:xfrm>
            <a:off x="585292" y="3067048"/>
            <a:ext cx="23228784" cy="4261104"/>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 name="コンテンツ プレースホルダー 8">
            <a:extLst>
              <a:ext uri="{FF2B5EF4-FFF2-40B4-BE49-F238E27FC236}">
                <a16:creationId xmlns:a16="http://schemas.microsoft.com/office/drawing/2014/main" id="{9762304B-AF41-664C-932A-E43E39C4EE7D}"/>
              </a:ext>
            </a:extLst>
          </p:cNvPr>
          <p:cNvSpPr>
            <a:spLocks noGrp="1"/>
          </p:cNvSpPr>
          <p:nvPr>
            <p:ph sz="quarter" idx="15"/>
          </p:nvPr>
        </p:nvSpPr>
        <p:spPr>
          <a:xfrm>
            <a:off x="585292" y="7936992"/>
            <a:ext cx="23228784" cy="4261104"/>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3" name="フッター プレースホルダー 2">
            <a:extLst>
              <a:ext uri="{FF2B5EF4-FFF2-40B4-BE49-F238E27FC236}">
                <a16:creationId xmlns:a16="http://schemas.microsoft.com/office/drawing/2014/main" id="{4C185DA9-EB91-B697-478A-AC45634D9FA5}"/>
              </a:ext>
            </a:extLst>
          </p:cNvPr>
          <p:cNvSpPr>
            <a:spLocks noGrp="1"/>
          </p:cNvSpPr>
          <p:nvPr>
            <p:ph type="ftr" sz="quarter" idx="18"/>
          </p:nvPr>
        </p:nvSpPr>
        <p:spPr/>
        <p:txBody>
          <a:bodyPr/>
          <a:lstStyle/>
          <a:p>
            <a:r>
              <a:rPr kumimoji="1" lang="ja-JP" altLang="en-US"/>
              <a:t>フッター</a:t>
            </a:r>
            <a:r>
              <a:rPr kumimoji="1" lang="en-US" altLang="ja-JP" dirty="0"/>
              <a:t>(Optional)</a:t>
            </a:r>
            <a:endParaRPr kumimoji="1" lang="ja-JP" altLang="en-US"/>
          </a:p>
        </p:txBody>
      </p:sp>
      <p:sp>
        <p:nvSpPr>
          <p:cNvPr id="7" name="スライド番号プレースホルダー 6">
            <a:extLst>
              <a:ext uri="{FF2B5EF4-FFF2-40B4-BE49-F238E27FC236}">
                <a16:creationId xmlns:a16="http://schemas.microsoft.com/office/drawing/2014/main" id="{D0F74EF8-DAC5-ABDE-967F-99970C8F2254}"/>
              </a:ext>
            </a:extLst>
          </p:cNvPr>
          <p:cNvSpPr>
            <a:spLocks noGrp="1"/>
          </p:cNvSpPr>
          <p:nvPr>
            <p:ph type="sldNum" sz="quarter" idx="17"/>
          </p:nvPr>
        </p:nvSpPr>
        <p:spPr/>
        <p:txBody>
          <a:bodyPr/>
          <a:lstStyle/>
          <a:p>
            <a:fld id="{19CA33DB-3EF7-0D48-8164-B05E3E6F1758}" type="slidenum">
              <a:rPr kumimoji="1" lang="ja-JP" altLang="en-US" smtClean="0"/>
              <a:pPr/>
              <a:t>‹#›</a:t>
            </a:fld>
            <a:endParaRPr kumimoji="1" lang="ja-JP" altLang="en-US"/>
          </a:p>
        </p:txBody>
      </p:sp>
    </p:spTree>
    <p:extLst>
      <p:ext uri="{BB962C8B-B14F-4D97-AF65-F5344CB8AC3E}">
        <p14:creationId xmlns:p14="http://schemas.microsoft.com/office/powerpoint/2010/main" val="3564566124"/>
      </p:ext>
    </p:extLst>
  </p:cSld>
  <p:clrMapOvr>
    <a:masterClrMapping/>
  </p:clrMapOvr>
  <p:transition spd="med"/>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 text (one columns)">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F52FDFC3-C2C5-907B-8904-7EBF92C96BE5}"/>
              </a:ext>
            </a:extLst>
          </p:cNvPr>
          <p:cNvSpPr>
            <a:spLocks noGrp="1"/>
          </p:cNvSpPr>
          <p:nvPr>
            <p:ph type="title"/>
          </p:nvPr>
        </p:nvSpPr>
        <p:spPr/>
        <p:txBody>
          <a:bodyPr/>
          <a:lstStyle/>
          <a:p>
            <a:r>
              <a:rPr kumimoji="1" lang="ja-JP" altLang="en-US"/>
              <a:t>マスター タイトルの書式設定</a:t>
            </a:r>
          </a:p>
        </p:txBody>
      </p:sp>
      <p:sp>
        <p:nvSpPr>
          <p:cNvPr id="7" name="コンテンツ プレースホルダー 6">
            <a:extLst>
              <a:ext uri="{FF2B5EF4-FFF2-40B4-BE49-F238E27FC236}">
                <a16:creationId xmlns:a16="http://schemas.microsoft.com/office/drawing/2014/main" id="{B93AF3D0-4266-224C-8033-93B4A3694DA9}"/>
              </a:ext>
            </a:extLst>
          </p:cNvPr>
          <p:cNvSpPr>
            <a:spLocks noGrp="1"/>
          </p:cNvSpPr>
          <p:nvPr>
            <p:ph sz="quarter" idx="15"/>
          </p:nvPr>
        </p:nvSpPr>
        <p:spPr>
          <a:xfrm>
            <a:off x="585292" y="3067050"/>
            <a:ext cx="23228784" cy="9118600"/>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フッター プレースホルダー 3">
            <a:extLst>
              <a:ext uri="{FF2B5EF4-FFF2-40B4-BE49-F238E27FC236}">
                <a16:creationId xmlns:a16="http://schemas.microsoft.com/office/drawing/2014/main" id="{B107795A-5E90-41FD-2DC9-F1CCEFE8F49F}"/>
              </a:ext>
            </a:extLst>
          </p:cNvPr>
          <p:cNvSpPr>
            <a:spLocks noGrp="1"/>
          </p:cNvSpPr>
          <p:nvPr>
            <p:ph type="ftr" sz="quarter" idx="16"/>
          </p:nvPr>
        </p:nvSpPr>
        <p:spPr/>
        <p:txBody>
          <a:bodyPr/>
          <a:lstStyle/>
          <a:p>
            <a:r>
              <a:rPr kumimoji="1" lang="ja-JP" altLang="en-US"/>
              <a:t>フッター</a:t>
            </a:r>
            <a:r>
              <a:rPr kumimoji="1" lang="en-US" altLang="ja-JP" dirty="0"/>
              <a:t>(Optional)</a:t>
            </a:r>
            <a:endParaRPr kumimoji="1" lang="ja-JP" altLang="en-US"/>
          </a:p>
        </p:txBody>
      </p:sp>
      <p:sp>
        <p:nvSpPr>
          <p:cNvPr id="6" name="スライド番号プレースホルダー 5">
            <a:extLst>
              <a:ext uri="{FF2B5EF4-FFF2-40B4-BE49-F238E27FC236}">
                <a16:creationId xmlns:a16="http://schemas.microsoft.com/office/drawing/2014/main" id="{F0EE9D71-7E35-5F92-CE10-FEAEE42CB90A}"/>
              </a:ext>
            </a:extLst>
          </p:cNvPr>
          <p:cNvSpPr>
            <a:spLocks noGrp="1"/>
          </p:cNvSpPr>
          <p:nvPr>
            <p:ph type="sldNum" sz="quarter" idx="17"/>
          </p:nvPr>
        </p:nvSpPr>
        <p:spPr/>
        <p:txBody>
          <a:bodyPr/>
          <a:lstStyle/>
          <a:p>
            <a:fld id="{19CA33DB-3EF7-0D48-8164-B05E3E6F1758}" type="slidenum">
              <a:rPr kumimoji="1" lang="ja-JP" altLang="en-US" smtClean="0"/>
              <a:pPr/>
              <a:t>‹#›</a:t>
            </a:fld>
            <a:endParaRPr kumimoji="1" lang="ja-JP" altLang="en-US"/>
          </a:p>
        </p:txBody>
      </p:sp>
    </p:spTree>
    <p:extLst>
      <p:ext uri="{BB962C8B-B14F-4D97-AF65-F5344CB8AC3E}">
        <p14:creationId xmlns:p14="http://schemas.microsoft.com/office/powerpoint/2010/main" val="539896889"/>
      </p:ext>
    </p:extLst>
  </p:cSld>
  <p:clrMapOvr>
    <a:masterClrMapping/>
  </p:clrMapOvr>
  <p:transition spd="med"/>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le, blank">
    <p:spTree>
      <p:nvGrpSpPr>
        <p:cNvPr id="1" name=""/>
        <p:cNvGrpSpPr/>
        <p:nvPr/>
      </p:nvGrpSpPr>
      <p:grpSpPr>
        <a:xfrm>
          <a:off x="0" y="0"/>
          <a:ext cx="0" cy="0"/>
          <a:chOff x="0" y="0"/>
          <a:chExt cx="0" cy="0"/>
        </a:xfrm>
      </p:grpSpPr>
      <p:sp>
        <p:nvSpPr>
          <p:cNvPr id="5" name="タイトル 4">
            <a:extLst>
              <a:ext uri="{FF2B5EF4-FFF2-40B4-BE49-F238E27FC236}">
                <a16:creationId xmlns:a16="http://schemas.microsoft.com/office/drawing/2014/main" id="{F8910878-5AC3-17C2-7888-558779725E9F}"/>
              </a:ext>
            </a:extLst>
          </p:cNvPr>
          <p:cNvSpPr>
            <a:spLocks noGrp="1"/>
          </p:cNvSpPr>
          <p:nvPr>
            <p:ph type="title"/>
          </p:nvPr>
        </p:nvSpPr>
        <p:spPr/>
        <p:txBody>
          <a:bodyPr/>
          <a:lstStyle/>
          <a:p>
            <a:r>
              <a:rPr kumimoji="1" lang="ja-JP" altLang="en-US"/>
              <a:t>マスター タイトルの書式設定</a:t>
            </a:r>
          </a:p>
        </p:txBody>
      </p:sp>
      <p:sp>
        <p:nvSpPr>
          <p:cNvPr id="3" name="フッター プレースホルダー 2">
            <a:extLst>
              <a:ext uri="{FF2B5EF4-FFF2-40B4-BE49-F238E27FC236}">
                <a16:creationId xmlns:a16="http://schemas.microsoft.com/office/drawing/2014/main" id="{0F7232FF-4E96-C763-84A1-B32F28EF728F}"/>
              </a:ext>
            </a:extLst>
          </p:cNvPr>
          <p:cNvSpPr>
            <a:spLocks noGrp="1"/>
          </p:cNvSpPr>
          <p:nvPr>
            <p:ph type="ftr" sz="quarter" idx="10"/>
          </p:nvPr>
        </p:nvSpPr>
        <p:spPr/>
        <p:txBody>
          <a:bodyPr/>
          <a:lstStyle/>
          <a:p>
            <a:r>
              <a:rPr kumimoji="1" lang="ja-JP" altLang="en-US"/>
              <a:t>フッター</a:t>
            </a:r>
            <a:r>
              <a:rPr kumimoji="1" lang="en-US" altLang="ja-JP" dirty="0"/>
              <a:t>(Optional)</a:t>
            </a:r>
            <a:endParaRPr kumimoji="1" lang="ja-JP" altLang="en-US"/>
          </a:p>
        </p:txBody>
      </p:sp>
      <p:sp>
        <p:nvSpPr>
          <p:cNvPr id="4" name="スライド番号プレースホルダー 3">
            <a:extLst>
              <a:ext uri="{FF2B5EF4-FFF2-40B4-BE49-F238E27FC236}">
                <a16:creationId xmlns:a16="http://schemas.microsoft.com/office/drawing/2014/main" id="{7CB8F9AF-B85C-EA34-6F6E-2D702C71D011}"/>
              </a:ext>
            </a:extLst>
          </p:cNvPr>
          <p:cNvSpPr>
            <a:spLocks noGrp="1"/>
          </p:cNvSpPr>
          <p:nvPr>
            <p:ph type="sldNum" sz="quarter" idx="11"/>
          </p:nvPr>
        </p:nvSpPr>
        <p:spPr/>
        <p:txBody>
          <a:bodyPr/>
          <a:lstStyle/>
          <a:p>
            <a:fld id="{19CA33DB-3EF7-0D48-8164-B05E3E6F1758}" type="slidenum">
              <a:rPr kumimoji="1" lang="ja-JP" altLang="en-US" smtClean="0"/>
              <a:pPr/>
              <a:t>‹#›</a:t>
            </a:fld>
            <a:endParaRPr kumimoji="1" lang="ja-JP" altLang="en-US"/>
          </a:p>
        </p:txBody>
      </p:sp>
    </p:spTree>
    <p:extLst>
      <p:ext uri="{BB962C8B-B14F-4D97-AF65-F5344CB8AC3E}">
        <p14:creationId xmlns:p14="http://schemas.microsoft.com/office/powerpoint/2010/main" val="2814655099"/>
      </p:ext>
    </p:extLst>
  </p:cSld>
  <p:clrMapOvr>
    <a:masterClrMapping/>
  </p:clrMapOvr>
  <p:transition spd="med"/>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白紙">
    <p:spTree>
      <p:nvGrpSpPr>
        <p:cNvPr id="1" name=""/>
        <p:cNvGrpSpPr/>
        <p:nvPr/>
      </p:nvGrpSpPr>
      <p:grpSpPr>
        <a:xfrm>
          <a:off x="0" y="0"/>
          <a:ext cx="0" cy="0"/>
          <a:chOff x="0" y="0"/>
          <a:chExt cx="0" cy="0"/>
        </a:xfrm>
      </p:grpSpPr>
      <p:sp>
        <p:nvSpPr>
          <p:cNvPr id="2" name="フッター プレースホルダー 1">
            <a:extLst>
              <a:ext uri="{FF2B5EF4-FFF2-40B4-BE49-F238E27FC236}">
                <a16:creationId xmlns:a16="http://schemas.microsoft.com/office/drawing/2014/main" id="{6A49D000-2B0C-7C88-64F7-6A9069FCF8F8}"/>
              </a:ext>
            </a:extLst>
          </p:cNvPr>
          <p:cNvSpPr>
            <a:spLocks noGrp="1"/>
          </p:cNvSpPr>
          <p:nvPr>
            <p:ph type="ftr" sz="quarter" idx="17"/>
          </p:nvPr>
        </p:nvSpPr>
        <p:spPr/>
        <p:txBody>
          <a:bodyPr/>
          <a:lstStyle/>
          <a:p>
            <a:r>
              <a:rPr kumimoji="1" lang="ja-JP" altLang="en-US"/>
              <a:t>フッター</a:t>
            </a:r>
            <a:r>
              <a:rPr kumimoji="1" lang="en-US" altLang="ja-JP" dirty="0"/>
              <a:t>(Optional)</a:t>
            </a:r>
            <a:endParaRPr kumimoji="1" lang="ja-JP" altLang="en-US"/>
          </a:p>
        </p:txBody>
      </p:sp>
      <p:sp>
        <p:nvSpPr>
          <p:cNvPr id="3" name="スライド番号プレースホルダー 2">
            <a:extLst>
              <a:ext uri="{FF2B5EF4-FFF2-40B4-BE49-F238E27FC236}">
                <a16:creationId xmlns:a16="http://schemas.microsoft.com/office/drawing/2014/main" id="{47DDCFE2-CADC-187A-AF2C-AA406B3DC3EA}"/>
              </a:ext>
            </a:extLst>
          </p:cNvPr>
          <p:cNvSpPr>
            <a:spLocks noGrp="1"/>
          </p:cNvSpPr>
          <p:nvPr>
            <p:ph type="sldNum" sz="quarter" idx="18"/>
          </p:nvPr>
        </p:nvSpPr>
        <p:spPr/>
        <p:txBody>
          <a:bodyPr/>
          <a:lstStyle/>
          <a:p>
            <a:fld id="{19CA33DB-3EF7-0D48-8164-B05E3E6F1758}" type="slidenum">
              <a:rPr kumimoji="1" lang="ja-JP" altLang="en-US" smtClean="0"/>
              <a:pPr/>
              <a:t>‹#›</a:t>
            </a:fld>
            <a:endParaRPr kumimoji="1" lang="ja-JP" altLang="en-US"/>
          </a:p>
        </p:txBody>
      </p:sp>
    </p:spTree>
    <p:extLst>
      <p:ext uri="{BB962C8B-B14F-4D97-AF65-F5344CB8AC3E}">
        <p14:creationId xmlns:p14="http://schemas.microsoft.com/office/powerpoint/2010/main" val="2372526600"/>
      </p:ext>
    </p:extLst>
  </p:cSld>
  <p:clrMapOvr>
    <a:masterClrMapping/>
  </p:clrMapOvr>
  <p:transition spd="med"/>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Legal disclaimer, one column">
    <p:bg>
      <p:bgPr>
        <a:solidFill>
          <a:schemeClr val="bg1"/>
        </a:solidFill>
        <a:effectLst/>
      </p:bgPr>
    </p:bg>
    <p:spTree>
      <p:nvGrpSpPr>
        <p:cNvPr id="1" name=""/>
        <p:cNvGrpSpPr/>
        <p:nvPr/>
      </p:nvGrpSpPr>
      <p:grpSpPr>
        <a:xfrm>
          <a:off x="0" y="0"/>
          <a:ext cx="0" cy="0"/>
          <a:chOff x="0" y="0"/>
          <a:chExt cx="0" cy="0"/>
        </a:xfrm>
      </p:grpSpPr>
      <p:cxnSp>
        <p:nvCxnSpPr>
          <p:cNvPr id="12" name="直線コネクタ 5">
            <a:extLst>
              <a:ext uri="{FF2B5EF4-FFF2-40B4-BE49-F238E27FC236}">
                <a16:creationId xmlns:a16="http://schemas.microsoft.com/office/drawing/2014/main" id="{7596CB4B-9834-2C48-3054-993AE17C406E}"/>
              </a:ext>
            </a:extLst>
          </p:cNvPr>
          <p:cNvCxnSpPr>
            <a:cxnSpLocks/>
          </p:cNvCxnSpPr>
          <p:nvPr userDrawn="1"/>
        </p:nvCxnSpPr>
        <p:spPr bwMode="auto">
          <a:xfrm>
            <a:off x="18288001" y="570732"/>
            <a:ext cx="0" cy="11612880"/>
          </a:xfrm>
          <a:prstGeom prst="line">
            <a:avLst/>
          </a:prstGeom>
          <a:ln w="6350">
            <a:solidFill>
              <a:schemeClr val="tx1"/>
            </a:solidFill>
            <a:headEnd type="none" w="med" len="med"/>
            <a:tailEnd type="none" w="med" len="med"/>
          </a:ln>
          <a:effectLst/>
        </p:spPr>
        <p:style>
          <a:lnRef idx="1">
            <a:schemeClr val="dk1"/>
          </a:lnRef>
          <a:fillRef idx="0">
            <a:schemeClr val="dk1"/>
          </a:fillRef>
          <a:effectRef idx="0">
            <a:schemeClr val="dk1"/>
          </a:effectRef>
          <a:fontRef idx="minor">
            <a:schemeClr val="tx1"/>
          </a:fontRef>
        </p:style>
      </p:cxnSp>
      <p:sp>
        <p:nvSpPr>
          <p:cNvPr id="5" name="タイトル 1">
            <a:extLst>
              <a:ext uri="{FF2B5EF4-FFF2-40B4-BE49-F238E27FC236}">
                <a16:creationId xmlns:a16="http://schemas.microsoft.com/office/drawing/2014/main" id="{F64418A7-04E3-FB16-D49E-3D3669EFA2E2}"/>
              </a:ext>
            </a:extLst>
          </p:cNvPr>
          <p:cNvSpPr>
            <a:spLocks noGrp="1"/>
          </p:cNvSpPr>
          <p:nvPr>
            <p:ph type="title"/>
          </p:nvPr>
        </p:nvSpPr>
        <p:spPr>
          <a:xfrm>
            <a:off x="585292" y="603503"/>
            <a:ext cx="4949200" cy="5505198"/>
          </a:xfrm>
        </p:spPr>
        <p:txBody>
          <a:bodyPr/>
          <a:lstStyle/>
          <a:p>
            <a:r>
              <a:rPr kumimoji="1" lang="ja-JP" altLang="en-US"/>
              <a:t>マスター タイトルの書式設定</a:t>
            </a:r>
          </a:p>
        </p:txBody>
      </p:sp>
      <p:sp>
        <p:nvSpPr>
          <p:cNvPr id="9" name="テキスト プレースホルダー 2">
            <a:extLst>
              <a:ext uri="{FF2B5EF4-FFF2-40B4-BE49-F238E27FC236}">
                <a16:creationId xmlns:a16="http://schemas.microsoft.com/office/drawing/2014/main" id="{6CDEF245-EC19-DD0A-9973-F27275544A0F}"/>
              </a:ext>
            </a:extLst>
          </p:cNvPr>
          <p:cNvSpPr>
            <a:spLocks noGrp="1"/>
          </p:cNvSpPr>
          <p:nvPr>
            <p:ph type="body" sz="quarter" idx="21" hasCustomPrompt="1"/>
          </p:nvPr>
        </p:nvSpPr>
        <p:spPr>
          <a:xfrm>
            <a:off x="18858782" y="603250"/>
            <a:ext cx="4949198" cy="11612880"/>
          </a:xfrm>
        </p:spPr>
        <p:txBody>
          <a:bodyPr/>
          <a:lstStyle>
            <a:lvl1pPr>
              <a:defRPr sz="1600" b="0" i="0">
                <a:latin typeface="IBM Plex Sans" panose="020B0503050203000203" pitchFamily="34" charset="0"/>
                <a:ea typeface="IBM Plex Sans JP" panose="020B0503050203000203" pitchFamily="34" charset="-128"/>
              </a:defRPr>
            </a:lvl1pPr>
          </a:lstStyle>
          <a:p>
            <a:pPr lvl="0"/>
            <a:r>
              <a:rPr kumimoji="1" lang="ja-JP" altLang="en-US"/>
              <a:t>本書に含まれる情報は、貴社内部のご検討、評価の目的のために提供されるものです。貴社内でのご使用、複製、開示はこの目的のために必要な範囲でのみお願いします。</a:t>
            </a:r>
            <a:br>
              <a:rPr kumimoji="1" lang="en-US" altLang="ja-JP" dirty="0"/>
            </a:br>
            <a:r>
              <a:rPr kumimoji="1" lang="ja-JP" altLang="en-US"/>
              <a:t>貴社との間で正式な契約が成立した場合には、それに従ってこれをお取り扱い願います。なお、貴社にて既に取得されている情報については、これらの制限は及びません。</a:t>
            </a:r>
            <a:endParaRPr kumimoji="1" lang="en-US" altLang="ja-JP" dirty="0"/>
          </a:p>
          <a:p>
            <a:pPr lvl="0"/>
            <a:endParaRPr kumimoji="1" lang="en-US" altLang="ja-JP" dirty="0"/>
          </a:p>
          <a:p>
            <a:pPr lvl="0"/>
            <a:r>
              <a:rPr kumimoji="1" lang="en-US" altLang="ja-JP" dirty="0"/>
              <a:t>© Copyright IBM Corporation 2022. All rights reserved. </a:t>
            </a:r>
          </a:p>
          <a:p>
            <a:pPr lvl="0"/>
            <a:endParaRPr kumimoji="1" lang="en-US" altLang="ja-JP" dirty="0"/>
          </a:p>
          <a:p>
            <a:pPr lvl="0"/>
            <a:r>
              <a:rPr kumimoji="1" lang="en-US" altLang="ja-JP" dirty="0"/>
              <a:t>The information contained in these materials is provided for informational purposes only, and is provided AS IS without warranty of any kind, express or implied. Any statement of direction represents IBM’s current intent, is subject to change or withdrawal, and represent only goals and objectives. IBM, the IBM logo, and </a:t>
            </a:r>
            <a:r>
              <a:rPr kumimoji="1" lang="en-US" altLang="ja-JP" dirty="0" err="1"/>
              <a:t>ibm.com</a:t>
            </a:r>
            <a:r>
              <a:rPr kumimoji="1" lang="en-US" altLang="ja-JP" dirty="0"/>
              <a:t> are trademarks of IBM Corp., registered in many jurisdictions worldwide. Other product and service names might be trademarks of IBM or other companies. A current list of IBM trademarks is available at Copyright and trademark information.</a:t>
            </a:r>
            <a:endParaRPr kumimoji="1" lang="ja-JP" altLang="en-US"/>
          </a:p>
        </p:txBody>
      </p:sp>
      <p:sp>
        <p:nvSpPr>
          <p:cNvPr id="10" name="フッター プレースホルダー 3">
            <a:extLst>
              <a:ext uri="{FF2B5EF4-FFF2-40B4-BE49-F238E27FC236}">
                <a16:creationId xmlns:a16="http://schemas.microsoft.com/office/drawing/2014/main" id="{8A9F5192-4C6D-6CED-7BE7-CD1946704FD4}"/>
              </a:ext>
            </a:extLst>
          </p:cNvPr>
          <p:cNvSpPr>
            <a:spLocks noGrp="1"/>
          </p:cNvSpPr>
          <p:nvPr>
            <p:ph type="ftr" sz="quarter" idx="22"/>
          </p:nvPr>
        </p:nvSpPr>
        <p:spPr/>
        <p:txBody>
          <a:bodyPr/>
          <a:lstStyle/>
          <a:p>
            <a:r>
              <a:rPr kumimoji="1" lang="ja-JP" altLang="en-US"/>
              <a:t>フッター</a:t>
            </a:r>
            <a:r>
              <a:rPr kumimoji="1" lang="en-US" altLang="ja-JP" dirty="0"/>
              <a:t>(Optional)</a:t>
            </a:r>
            <a:endParaRPr kumimoji="1" lang="ja-JP" altLang="en-US"/>
          </a:p>
        </p:txBody>
      </p:sp>
      <p:sp>
        <p:nvSpPr>
          <p:cNvPr id="11" name="スライド番号プレースホルダー 4">
            <a:extLst>
              <a:ext uri="{FF2B5EF4-FFF2-40B4-BE49-F238E27FC236}">
                <a16:creationId xmlns:a16="http://schemas.microsoft.com/office/drawing/2014/main" id="{875CD6A7-B37C-4748-E1A4-F9C064A6EECF}"/>
              </a:ext>
            </a:extLst>
          </p:cNvPr>
          <p:cNvSpPr>
            <a:spLocks noGrp="1"/>
          </p:cNvSpPr>
          <p:nvPr>
            <p:ph type="sldNum" sz="quarter" idx="23"/>
          </p:nvPr>
        </p:nvSpPr>
        <p:spPr/>
        <p:txBody>
          <a:bodyPr/>
          <a:lstStyle/>
          <a:p>
            <a:fld id="{19CA33DB-3EF7-0D48-8164-B05E3E6F1758}" type="slidenum">
              <a:rPr kumimoji="1" lang="ja-JP" altLang="en-US" smtClean="0"/>
              <a:pPr/>
              <a:t>‹#›</a:t>
            </a:fld>
            <a:endParaRPr kumimoji="1" lang="ja-JP" altLang="en-US"/>
          </a:p>
        </p:txBody>
      </p:sp>
    </p:spTree>
    <p:extLst>
      <p:ext uri="{BB962C8B-B14F-4D97-AF65-F5344CB8AC3E}">
        <p14:creationId xmlns:p14="http://schemas.microsoft.com/office/powerpoint/2010/main" val="2186187956"/>
      </p:ext>
    </p:extLst>
  </p:cSld>
  <p:clrMapOvr>
    <a:masterClrMapping/>
  </p:clrMapOvr>
  <p:transition spd="med"/>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Legal disclaimer, two columns">
    <p:bg>
      <p:bgRef idx="1001">
        <a:schemeClr val="bg1"/>
      </p:bgRef>
    </p:bg>
    <p:spTree>
      <p:nvGrpSpPr>
        <p:cNvPr id="1" name=""/>
        <p:cNvGrpSpPr/>
        <p:nvPr/>
      </p:nvGrpSpPr>
      <p:grpSpPr>
        <a:xfrm>
          <a:off x="0" y="0"/>
          <a:ext cx="0" cy="0"/>
          <a:chOff x="0" y="0"/>
          <a:chExt cx="0" cy="0"/>
        </a:xfrm>
      </p:grpSpPr>
      <p:cxnSp>
        <p:nvCxnSpPr>
          <p:cNvPr id="6" name="直線コネクタ 6">
            <a:extLst>
              <a:ext uri="{FF2B5EF4-FFF2-40B4-BE49-F238E27FC236}">
                <a16:creationId xmlns:a16="http://schemas.microsoft.com/office/drawing/2014/main" id="{51905006-BB33-C5B9-1F37-35B745315A86}"/>
              </a:ext>
            </a:extLst>
          </p:cNvPr>
          <p:cNvCxnSpPr>
            <a:cxnSpLocks/>
          </p:cNvCxnSpPr>
          <p:nvPr userDrawn="1"/>
        </p:nvCxnSpPr>
        <p:spPr bwMode="auto">
          <a:xfrm>
            <a:off x="12193588" y="570732"/>
            <a:ext cx="0" cy="11612880"/>
          </a:xfrm>
          <a:prstGeom prst="line">
            <a:avLst/>
          </a:prstGeom>
          <a:ln w="6350">
            <a:solidFill>
              <a:schemeClr val="tx1"/>
            </a:solidFill>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7" name="直線コネクタ 7">
            <a:extLst>
              <a:ext uri="{FF2B5EF4-FFF2-40B4-BE49-F238E27FC236}">
                <a16:creationId xmlns:a16="http://schemas.microsoft.com/office/drawing/2014/main" id="{C143EE53-48A0-1069-7C69-075034B8CA0D}"/>
              </a:ext>
            </a:extLst>
          </p:cNvPr>
          <p:cNvCxnSpPr>
            <a:cxnSpLocks/>
          </p:cNvCxnSpPr>
          <p:nvPr userDrawn="1"/>
        </p:nvCxnSpPr>
        <p:spPr bwMode="auto">
          <a:xfrm>
            <a:off x="18288001" y="570732"/>
            <a:ext cx="0" cy="11612880"/>
          </a:xfrm>
          <a:prstGeom prst="line">
            <a:avLst/>
          </a:prstGeom>
          <a:ln w="6350">
            <a:solidFill>
              <a:schemeClr val="tx1"/>
            </a:solidFill>
            <a:headEnd type="none" w="med" len="med"/>
            <a:tailEnd type="none" w="med" len="med"/>
          </a:ln>
          <a:effectLst/>
        </p:spPr>
        <p:style>
          <a:lnRef idx="1">
            <a:schemeClr val="dk1"/>
          </a:lnRef>
          <a:fillRef idx="0">
            <a:schemeClr val="dk1"/>
          </a:fillRef>
          <a:effectRef idx="0">
            <a:schemeClr val="dk1"/>
          </a:effectRef>
          <a:fontRef idx="minor">
            <a:schemeClr val="tx1"/>
          </a:fontRef>
        </p:style>
      </p:cxnSp>
      <p:sp>
        <p:nvSpPr>
          <p:cNvPr id="3" name="タイトル 2">
            <a:extLst>
              <a:ext uri="{FF2B5EF4-FFF2-40B4-BE49-F238E27FC236}">
                <a16:creationId xmlns:a16="http://schemas.microsoft.com/office/drawing/2014/main" id="{834FB9A9-9F9A-13C4-C655-808FCEE6C745}"/>
              </a:ext>
            </a:extLst>
          </p:cNvPr>
          <p:cNvSpPr>
            <a:spLocks noGrp="1"/>
          </p:cNvSpPr>
          <p:nvPr>
            <p:ph type="title"/>
          </p:nvPr>
        </p:nvSpPr>
        <p:spPr>
          <a:xfrm>
            <a:off x="585292" y="603500"/>
            <a:ext cx="4956693" cy="5505200"/>
          </a:xfrm>
        </p:spPr>
        <p:txBody>
          <a:bodyPr/>
          <a:lstStyle/>
          <a:p>
            <a:r>
              <a:rPr kumimoji="1" lang="ja-JP" altLang="en-US"/>
              <a:t>マスター タイトルの書式設定</a:t>
            </a:r>
          </a:p>
        </p:txBody>
      </p:sp>
      <p:sp>
        <p:nvSpPr>
          <p:cNvPr id="4" name="テキスト プレースホルダー 3">
            <a:extLst>
              <a:ext uri="{FF2B5EF4-FFF2-40B4-BE49-F238E27FC236}">
                <a16:creationId xmlns:a16="http://schemas.microsoft.com/office/drawing/2014/main" id="{8C0F1926-6A65-FB6B-E538-5CCBF509BD6F}"/>
              </a:ext>
            </a:extLst>
          </p:cNvPr>
          <p:cNvSpPr>
            <a:spLocks noGrp="1"/>
          </p:cNvSpPr>
          <p:nvPr>
            <p:ph type="body" sz="quarter" idx="25"/>
          </p:nvPr>
        </p:nvSpPr>
        <p:spPr>
          <a:xfrm>
            <a:off x="12766686" y="609600"/>
            <a:ext cx="4956693" cy="11612880"/>
          </a:xfrm>
        </p:spPr>
        <p:txBody>
          <a:bodyPr/>
          <a:lstStyle>
            <a:lvl1pPr marL="0">
              <a:spcAft>
                <a:spcPts val="0"/>
              </a:spcAft>
              <a:defRPr sz="2400" b="0" i="0">
                <a:latin typeface="IBM Plex Sans Medm" panose="020B0503050203000203" pitchFamily="34" charset="0"/>
                <a:ea typeface="IBM Plex Sans JP Medm" panose="020B0503050203000203" pitchFamily="34" charset="-128"/>
              </a:defRPr>
            </a:lvl1pPr>
            <a:lvl2pPr marL="0" indent="0">
              <a:spcAft>
                <a:spcPts val="0"/>
              </a:spcAft>
              <a:buNone/>
              <a:defRPr sz="2400"/>
            </a:lvl2pPr>
            <a:lvl3pPr marL="0" indent="0">
              <a:spcAft>
                <a:spcPts val="0"/>
              </a:spcAft>
              <a:buNone/>
              <a:defRPr sz="2400"/>
            </a:lvl3pPr>
            <a:lvl4pPr marL="0" indent="0">
              <a:spcAft>
                <a:spcPts val="0"/>
              </a:spcAft>
              <a:buNone/>
              <a:defRPr sz="2400"/>
            </a:lvl4pPr>
            <a:lvl5pPr marL="0" indent="0">
              <a:spcAft>
                <a:spcPts val="0"/>
              </a:spcAft>
              <a:buNone/>
              <a:defRPr sz="2400"/>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4" name="テキスト プレースホルダー 13">
            <a:extLst>
              <a:ext uri="{FF2B5EF4-FFF2-40B4-BE49-F238E27FC236}">
                <a16:creationId xmlns:a16="http://schemas.microsoft.com/office/drawing/2014/main" id="{98F3A69E-0ADA-0739-A29D-D2AD980EB224}"/>
              </a:ext>
            </a:extLst>
          </p:cNvPr>
          <p:cNvSpPr>
            <a:spLocks noGrp="1"/>
          </p:cNvSpPr>
          <p:nvPr>
            <p:ph type="body" sz="quarter" idx="26" hasCustomPrompt="1"/>
          </p:nvPr>
        </p:nvSpPr>
        <p:spPr>
          <a:xfrm>
            <a:off x="18842903" y="609600"/>
            <a:ext cx="4956693" cy="11612880"/>
          </a:xfrm>
        </p:spPr>
        <p:txBody>
          <a:bodyPr/>
          <a:lstStyle>
            <a:lvl1pPr>
              <a:defRPr sz="1600" b="0" i="0">
                <a:latin typeface="IBM Plex Sans" panose="020B0503050203000203" pitchFamily="34" charset="0"/>
                <a:ea typeface="IBM Plex Sans JP" panose="020B0503050203000203" pitchFamily="34" charset="-128"/>
              </a:defRPr>
            </a:lvl1pPr>
            <a:lvl2pPr marL="0" indent="0">
              <a:buNone/>
              <a:defRPr sz="1600"/>
            </a:lvl2pPr>
            <a:lvl3pPr>
              <a:defRPr sz="1600"/>
            </a:lvl3pPr>
            <a:lvl4pPr>
              <a:defRPr sz="1600"/>
            </a:lvl4pPr>
            <a:lvl5pPr>
              <a:defRPr sz="1600"/>
            </a:lvl5pPr>
          </a:lstStyle>
          <a:p>
            <a:pPr lvl="0"/>
            <a:r>
              <a:rPr kumimoji="1" lang="ja-JP" altLang="en-US"/>
              <a:t>本書に含まれる情報は、貴社内部のご検討、評価の目的のために提供されるものです。貴社内でのご使用、複製、開示はこの目的のために必要な範囲でのみお願いします。</a:t>
            </a:r>
            <a:br>
              <a:rPr kumimoji="1" lang="en-US" altLang="ja-JP" dirty="0"/>
            </a:br>
            <a:r>
              <a:rPr kumimoji="1" lang="ja-JP" altLang="en-US"/>
              <a:t>貴社との間で正式な契約が成立した場合には、それに従ってこれをお取り扱い願います。なお、貴社にて既に取得されている情報については、これらの制限は及びません。</a:t>
            </a:r>
            <a:endParaRPr kumimoji="1" lang="en-US" altLang="ja-JP" dirty="0"/>
          </a:p>
          <a:p>
            <a:pPr lvl="0"/>
            <a:endParaRPr kumimoji="1" lang="en-US" altLang="ja-JP" dirty="0"/>
          </a:p>
          <a:p>
            <a:pPr lvl="0"/>
            <a:r>
              <a:rPr kumimoji="1" lang="en-US" altLang="ja-JP" dirty="0"/>
              <a:t>© Copyright IBM Corporation 2022. All rights reserved. </a:t>
            </a:r>
          </a:p>
          <a:p>
            <a:pPr lvl="0"/>
            <a:endParaRPr kumimoji="1" lang="en-US" altLang="ja-JP" dirty="0"/>
          </a:p>
          <a:p>
            <a:pPr lvl="0"/>
            <a:r>
              <a:rPr kumimoji="1" lang="en-US" altLang="ja-JP" dirty="0"/>
              <a:t>The information contained in these materials is provided for informational purposes only, and is provided AS IS without warranty of any kind, express or implied. Any statement of direction represents IBM’s current intent, is subject to change or withdrawal, and represent only goals and objectives. IBM, the IBM logo, and </a:t>
            </a:r>
            <a:r>
              <a:rPr kumimoji="1" lang="en-US" altLang="ja-JP" dirty="0" err="1"/>
              <a:t>ibm.com</a:t>
            </a:r>
            <a:r>
              <a:rPr kumimoji="1" lang="en-US" altLang="ja-JP" dirty="0"/>
              <a:t> are trademarks of IBM Corp., registered in many jurisdictions worldwide. Other product and service names might be trademarks of IBM or other companies. A current list of IBM trademarks is available at Copyright and trademark information.</a:t>
            </a:r>
            <a:endParaRPr kumimoji="1" lang="ja-JP" altLang="en-US"/>
          </a:p>
        </p:txBody>
      </p:sp>
      <p:sp>
        <p:nvSpPr>
          <p:cNvPr id="9" name="フッター プレースホルダー 8">
            <a:extLst>
              <a:ext uri="{FF2B5EF4-FFF2-40B4-BE49-F238E27FC236}">
                <a16:creationId xmlns:a16="http://schemas.microsoft.com/office/drawing/2014/main" id="{10570302-2B03-B3BA-7162-5F91A81446A3}"/>
              </a:ext>
            </a:extLst>
          </p:cNvPr>
          <p:cNvSpPr>
            <a:spLocks noGrp="1"/>
          </p:cNvSpPr>
          <p:nvPr>
            <p:ph type="ftr" sz="quarter" idx="19"/>
          </p:nvPr>
        </p:nvSpPr>
        <p:spPr/>
        <p:txBody>
          <a:bodyPr/>
          <a:lstStyle/>
          <a:p>
            <a:r>
              <a:rPr kumimoji="1" lang="ja-JP" altLang="en-US"/>
              <a:t>フッター</a:t>
            </a:r>
            <a:r>
              <a:rPr kumimoji="1" lang="en-US" altLang="ja-JP" dirty="0"/>
              <a:t>(Optional)</a:t>
            </a:r>
            <a:endParaRPr kumimoji="1" lang="ja-JP" altLang="en-US"/>
          </a:p>
        </p:txBody>
      </p:sp>
      <p:sp>
        <p:nvSpPr>
          <p:cNvPr id="10" name="スライド番号プレースホルダー 9">
            <a:extLst>
              <a:ext uri="{FF2B5EF4-FFF2-40B4-BE49-F238E27FC236}">
                <a16:creationId xmlns:a16="http://schemas.microsoft.com/office/drawing/2014/main" id="{ADE0AE02-8C77-E051-2352-B8B8949D308E}"/>
              </a:ext>
            </a:extLst>
          </p:cNvPr>
          <p:cNvSpPr>
            <a:spLocks noGrp="1"/>
          </p:cNvSpPr>
          <p:nvPr>
            <p:ph type="sldNum" sz="quarter" idx="20"/>
          </p:nvPr>
        </p:nvSpPr>
        <p:spPr/>
        <p:txBody>
          <a:bodyPr/>
          <a:lstStyle/>
          <a:p>
            <a:fld id="{19CA33DB-3EF7-0D48-8164-B05E3E6F1758}" type="slidenum">
              <a:rPr kumimoji="1" lang="ja-JP" altLang="en-US" smtClean="0"/>
              <a:pPr/>
              <a:t>‹#›</a:t>
            </a:fld>
            <a:endParaRPr kumimoji="1" lang="ja-JP" altLang="en-US"/>
          </a:p>
        </p:txBody>
      </p:sp>
    </p:spTree>
    <p:extLst>
      <p:ext uri="{BB962C8B-B14F-4D97-AF65-F5344CB8AC3E}">
        <p14:creationId xmlns:p14="http://schemas.microsoft.com/office/powerpoint/2010/main" val="123474741"/>
      </p:ext>
    </p:extLst>
  </p:cSld>
  <p:clrMapOvr>
    <a:overrideClrMapping bg1="lt1" tx1="dk1" bg2="lt2" tx2="dk2" accent1="accent1" accent2="accent2" accent3="accent3" accent4="accent4" accent5="accent5" accent6="accent6" hlink="hlink" folHlink="folHlink"/>
  </p:clrMapOvr>
  <p:transition spd="med"/>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End slide">
    <p:bg>
      <p:bgPr>
        <a:solidFill>
          <a:schemeClr val="bg1"/>
        </a:solidFill>
        <a:effectLst/>
      </p:bgPr>
    </p:bg>
    <p:spTree>
      <p:nvGrpSpPr>
        <p:cNvPr id="1" name=""/>
        <p:cNvGrpSpPr/>
        <p:nvPr/>
      </p:nvGrpSpPr>
      <p:grpSpPr>
        <a:xfrm>
          <a:off x="0" y="0"/>
          <a:ext cx="0" cy="0"/>
          <a:chOff x="0" y="0"/>
          <a:chExt cx="0" cy="0"/>
        </a:xfrm>
      </p:grpSpPr>
      <p:grpSp>
        <p:nvGrpSpPr>
          <p:cNvPr id="52" name="グループ化 51">
            <a:extLst>
              <a:ext uri="{FF2B5EF4-FFF2-40B4-BE49-F238E27FC236}">
                <a16:creationId xmlns:a16="http://schemas.microsoft.com/office/drawing/2014/main" id="{BE115D8E-DA06-19B7-7E30-159721348469}"/>
              </a:ext>
            </a:extLst>
          </p:cNvPr>
          <p:cNvGrpSpPr/>
          <p:nvPr userDrawn="1"/>
        </p:nvGrpSpPr>
        <p:grpSpPr>
          <a:xfrm>
            <a:off x="-274356" y="-277585"/>
            <a:ext cx="24911499" cy="14267906"/>
            <a:chOff x="-137160" y="-138793"/>
            <a:chExt cx="12454128" cy="7133953"/>
          </a:xfrm>
        </p:grpSpPr>
        <p:cxnSp>
          <p:nvCxnSpPr>
            <p:cNvPr id="53" name="直線コネクタ 52">
              <a:extLst>
                <a:ext uri="{FF2B5EF4-FFF2-40B4-BE49-F238E27FC236}">
                  <a16:creationId xmlns:a16="http://schemas.microsoft.com/office/drawing/2014/main" id="{74E94ADC-01AE-A0D4-8CE6-ED3960F87F05}"/>
                </a:ext>
              </a:extLst>
            </p:cNvPr>
            <p:cNvCxnSpPr/>
            <p:nvPr/>
          </p:nvCxnSpPr>
          <p:spPr>
            <a:xfrm>
              <a:off x="285750"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54" name="直線コネクタ 53">
              <a:extLst>
                <a:ext uri="{FF2B5EF4-FFF2-40B4-BE49-F238E27FC236}">
                  <a16:creationId xmlns:a16="http://schemas.microsoft.com/office/drawing/2014/main" id="{FA6A5897-F82C-5E1D-BAC4-1B7A4AF3A4F3}"/>
                </a:ext>
              </a:extLst>
            </p:cNvPr>
            <p:cNvCxnSpPr/>
            <p:nvPr/>
          </p:nvCxnSpPr>
          <p:spPr>
            <a:xfrm>
              <a:off x="1524000"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55" name="直線コネクタ 54">
              <a:extLst>
                <a:ext uri="{FF2B5EF4-FFF2-40B4-BE49-F238E27FC236}">
                  <a16:creationId xmlns:a16="http://schemas.microsoft.com/office/drawing/2014/main" id="{5D86B836-115A-1810-3C5A-E5AA62E62C27}"/>
                </a:ext>
              </a:extLst>
            </p:cNvPr>
            <p:cNvCxnSpPr/>
            <p:nvPr/>
          </p:nvCxnSpPr>
          <p:spPr>
            <a:xfrm>
              <a:off x="2765425"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56" name="直線コネクタ 55">
              <a:extLst>
                <a:ext uri="{FF2B5EF4-FFF2-40B4-BE49-F238E27FC236}">
                  <a16:creationId xmlns:a16="http://schemas.microsoft.com/office/drawing/2014/main" id="{C97B0F0A-CA71-1D75-AD71-E3E659779DED}"/>
                </a:ext>
              </a:extLst>
            </p:cNvPr>
            <p:cNvCxnSpPr/>
            <p:nvPr/>
          </p:nvCxnSpPr>
          <p:spPr>
            <a:xfrm>
              <a:off x="3051175"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57" name="直線コネクタ 56">
              <a:extLst>
                <a:ext uri="{FF2B5EF4-FFF2-40B4-BE49-F238E27FC236}">
                  <a16:creationId xmlns:a16="http://schemas.microsoft.com/office/drawing/2014/main" id="{69A1E770-0D28-72F6-7DCF-9DCD44CFBC07}"/>
                </a:ext>
              </a:extLst>
            </p:cNvPr>
            <p:cNvCxnSpPr>
              <a:cxnSpLocks/>
            </p:cNvCxnSpPr>
            <p:nvPr/>
          </p:nvCxnSpPr>
          <p:spPr>
            <a:xfrm>
              <a:off x="3340957"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58" name="直線コネクタ 57">
              <a:extLst>
                <a:ext uri="{FF2B5EF4-FFF2-40B4-BE49-F238E27FC236}">
                  <a16:creationId xmlns:a16="http://schemas.microsoft.com/office/drawing/2014/main" id="{E9CE13F4-2172-F460-4E09-01C958603F2B}"/>
                </a:ext>
              </a:extLst>
            </p:cNvPr>
            <p:cNvCxnSpPr>
              <a:cxnSpLocks/>
            </p:cNvCxnSpPr>
            <p:nvPr/>
          </p:nvCxnSpPr>
          <p:spPr>
            <a:xfrm>
              <a:off x="4575175"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59" name="直線コネクタ 58">
              <a:extLst>
                <a:ext uri="{FF2B5EF4-FFF2-40B4-BE49-F238E27FC236}">
                  <a16:creationId xmlns:a16="http://schemas.microsoft.com/office/drawing/2014/main" id="{7BFCF1C0-0250-95F6-3D5F-19953AABF052}"/>
                </a:ext>
              </a:extLst>
            </p:cNvPr>
            <p:cNvCxnSpPr>
              <a:cxnSpLocks/>
            </p:cNvCxnSpPr>
            <p:nvPr/>
          </p:nvCxnSpPr>
          <p:spPr>
            <a:xfrm>
              <a:off x="5819775"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0" name="直線コネクタ 59">
              <a:extLst>
                <a:ext uri="{FF2B5EF4-FFF2-40B4-BE49-F238E27FC236}">
                  <a16:creationId xmlns:a16="http://schemas.microsoft.com/office/drawing/2014/main" id="{48B6E93C-A65D-C9A7-E756-6348D67D2216}"/>
                </a:ext>
              </a:extLst>
            </p:cNvPr>
            <p:cNvCxnSpPr>
              <a:cxnSpLocks/>
            </p:cNvCxnSpPr>
            <p:nvPr/>
          </p:nvCxnSpPr>
          <p:spPr>
            <a:xfrm>
              <a:off x="6096000"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1" name="直線コネクタ 60">
              <a:extLst>
                <a:ext uri="{FF2B5EF4-FFF2-40B4-BE49-F238E27FC236}">
                  <a16:creationId xmlns:a16="http://schemas.microsoft.com/office/drawing/2014/main" id="{2670E33A-B2F8-F182-5E7E-2F28F418ED9D}"/>
                </a:ext>
              </a:extLst>
            </p:cNvPr>
            <p:cNvCxnSpPr>
              <a:cxnSpLocks/>
            </p:cNvCxnSpPr>
            <p:nvPr/>
          </p:nvCxnSpPr>
          <p:spPr>
            <a:xfrm>
              <a:off x="6380512"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2" name="直線コネクタ 61">
              <a:extLst>
                <a:ext uri="{FF2B5EF4-FFF2-40B4-BE49-F238E27FC236}">
                  <a16:creationId xmlns:a16="http://schemas.microsoft.com/office/drawing/2014/main" id="{F6C6D298-D5F8-BA8B-EE68-17810A8F3466}"/>
                </a:ext>
              </a:extLst>
            </p:cNvPr>
            <p:cNvCxnSpPr>
              <a:cxnSpLocks/>
            </p:cNvCxnSpPr>
            <p:nvPr/>
          </p:nvCxnSpPr>
          <p:spPr>
            <a:xfrm>
              <a:off x="7616825"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3" name="直線コネクタ 62">
              <a:extLst>
                <a:ext uri="{FF2B5EF4-FFF2-40B4-BE49-F238E27FC236}">
                  <a16:creationId xmlns:a16="http://schemas.microsoft.com/office/drawing/2014/main" id="{E481BCD1-1951-97AA-B07A-F6C8DAF7485F}"/>
                </a:ext>
              </a:extLst>
            </p:cNvPr>
            <p:cNvCxnSpPr>
              <a:cxnSpLocks/>
            </p:cNvCxnSpPr>
            <p:nvPr/>
          </p:nvCxnSpPr>
          <p:spPr>
            <a:xfrm>
              <a:off x="8861425"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4" name="直線コネクタ 63">
              <a:extLst>
                <a:ext uri="{FF2B5EF4-FFF2-40B4-BE49-F238E27FC236}">
                  <a16:creationId xmlns:a16="http://schemas.microsoft.com/office/drawing/2014/main" id="{6B2B60DB-0786-D3E5-D303-A525F044233F}"/>
                </a:ext>
              </a:extLst>
            </p:cNvPr>
            <p:cNvCxnSpPr>
              <a:cxnSpLocks/>
            </p:cNvCxnSpPr>
            <p:nvPr/>
          </p:nvCxnSpPr>
          <p:spPr>
            <a:xfrm>
              <a:off x="9144000"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5" name="直線コネクタ 64">
              <a:extLst>
                <a:ext uri="{FF2B5EF4-FFF2-40B4-BE49-F238E27FC236}">
                  <a16:creationId xmlns:a16="http://schemas.microsoft.com/office/drawing/2014/main" id="{EAD57BF4-32A1-82E0-7E76-53520A726E67}"/>
                </a:ext>
              </a:extLst>
            </p:cNvPr>
            <p:cNvCxnSpPr>
              <a:cxnSpLocks/>
            </p:cNvCxnSpPr>
            <p:nvPr/>
          </p:nvCxnSpPr>
          <p:spPr>
            <a:xfrm>
              <a:off x="9420225"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6" name="直線コネクタ 65">
              <a:extLst>
                <a:ext uri="{FF2B5EF4-FFF2-40B4-BE49-F238E27FC236}">
                  <a16:creationId xmlns:a16="http://schemas.microsoft.com/office/drawing/2014/main" id="{02640458-A4C8-C9D1-0335-D25B7677A59B}"/>
                </a:ext>
              </a:extLst>
            </p:cNvPr>
            <p:cNvCxnSpPr>
              <a:cxnSpLocks/>
            </p:cNvCxnSpPr>
            <p:nvPr/>
          </p:nvCxnSpPr>
          <p:spPr>
            <a:xfrm>
              <a:off x="10671175"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7" name="直線コネクタ 66">
              <a:extLst>
                <a:ext uri="{FF2B5EF4-FFF2-40B4-BE49-F238E27FC236}">
                  <a16:creationId xmlns:a16="http://schemas.microsoft.com/office/drawing/2014/main" id="{ECC4A5A6-B5FE-1BC8-503A-0EC14B3F8182}"/>
                </a:ext>
              </a:extLst>
            </p:cNvPr>
            <p:cNvCxnSpPr>
              <a:cxnSpLocks/>
            </p:cNvCxnSpPr>
            <p:nvPr/>
          </p:nvCxnSpPr>
          <p:spPr>
            <a:xfrm>
              <a:off x="11905012"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8" name="直線コネクタ 67">
              <a:extLst>
                <a:ext uri="{FF2B5EF4-FFF2-40B4-BE49-F238E27FC236}">
                  <a16:creationId xmlns:a16="http://schemas.microsoft.com/office/drawing/2014/main" id="{BAC7B4EE-E2CC-FF21-9AA3-2FBADD6DE4E9}"/>
                </a:ext>
              </a:extLst>
            </p:cNvPr>
            <p:cNvCxnSpPr>
              <a:cxnSpLocks/>
            </p:cNvCxnSpPr>
            <p:nvPr/>
          </p:nvCxnSpPr>
          <p:spPr>
            <a:xfrm>
              <a:off x="285750"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9" name="直線コネクタ 68">
              <a:extLst>
                <a:ext uri="{FF2B5EF4-FFF2-40B4-BE49-F238E27FC236}">
                  <a16:creationId xmlns:a16="http://schemas.microsoft.com/office/drawing/2014/main" id="{B6A2B18A-A919-E1B6-4200-B4B0EE358DCF}"/>
                </a:ext>
              </a:extLst>
            </p:cNvPr>
            <p:cNvCxnSpPr>
              <a:cxnSpLocks/>
            </p:cNvCxnSpPr>
            <p:nvPr/>
          </p:nvCxnSpPr>
          <p:spPr>
            <a:xfrm>
              <a:off x="1524000"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70" name="直線コネクタ 69">
              <a:extLst>
                <a:ext uri="{FF2B5EF4-FFF2-40B4-BE49-F238E27FC236}">
                  <a16:creationId xmlns:a16="http://schemas.microsoft.com/office/drawing/2014/main" id="{5D48F3CD-E056-ECC5-4A01-605C9B30C11F}"/>
                </a:ext>
              </a:extLst>
            </p:cNvPr>
            <p:cNvCxnSpPr>
              <a:cxnSpLocks/>
            </p:cNvCxnSpPr>
            <p:nvPr/>
          </p:nvCxnSpPr>
          <p:spPr>
            <a:xfrm>
              <a:off x="2765425"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71" name="直線コネクタ 70">
              <a:extLst>
                <a:ext uri="{FF2B5EF4-FFF2-40B4-BE49-F238E27FC236}">
                  <a16:creationId xmlns:a16="http://schemas.microsoft.com/office/drawing/2014/main" id="{5D145F95-E25B-0B66-49E8-563D6BF75ED1}"/>
                </a:ext>
              </a:extLst>
            </p:cNvPr>
            <p:cNvCxnSpPr>
              <a:cxnSpLocks/>
            </p:cNvCxnSpPr>
            <p:nvPr/>
          </p:nvCxnSpPr>
          <p:spPr>
            <a:xfrm>
              <a:off x="3051175"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72" name="直線コネクタ 71">
              <a:extLst>
                <a:ext uri="{FF2B5EF4-FFF2-40B4-BE49-F238E27FC236}">
                  <a16:creationId xmlns:a16="http://schemas.microsoft.com/office/drawing/2014/main" id="{A27EA511-D4A9-21A6-7CA5-81FA3FE865BF}"/>
                </a:ext>
              </a:extLst>
            </p:cNvPr>
            <p:cNvCxnSpPr>
              <a:cxnSpLocks/>
            </p:cNvCxnSpPr>
            <p:nvPr/>
          </p:nvCxnSpPr>
          <p:spPr>
            <a:xfrm>
              <a:off x="3340957"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73" name="直線コネクタ 72">
              <a:extLst>
                <a:ext uri="{FF2B5EF4-FFF2-40B4-BE49-F238E27FC236}">
                  <a16:creationId xmlns:a16="http://schemas.microsoft.com/office/drawing/2014/main" id="{6C5F072F-056C-F6AF-1EFC-B3244973D36A}"/>
                </a:ext>
              </a:extLst>
            </p:cNvPr>
            <p:cNvCxnSpPr>
              <a:cxnSpLocks/>
            </p:cNvCxnSpPr>
            <p:nvPr/>
          </p:nvCxnSpPr>
          <p:spPr>
            <a:xfrm>
              <a:off x="4575175"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74" name="直線コネクタ 73">
              <a:extLst>
                <a:ext uri="{FF2B5EF4-FFF2-40B4-BE49-F238E27FC236}">
                  <a16:creationId xmlns:a16="http://schemas.microsoft.com/office/drawing/2014/main" id="{ACE1EC92-11D6-0835-46A4-8FC2E9E50D82}"/>
                </a:ext>
              </a:extLst>
            </p:cNvPr>
            <p:cNvCxnSpPr>
              <a:cxnSpLocks/>
            </p:cNvCxnSpPr>
            <p:nvPr/>
          </p:nvCxnSpPr>
          <p:spPr>
            <a:xfrm>
              <a:off x="5819775"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75" name="直線コネクタ 74">
              <a:extLst>
                <a:ext uri="{FF2B5EF4-FFF2-40B4-BE49-F238E27FC236}">
                  <a16:creationId xmlns:a16="http://schemas.microsoft.com/office/drawing/2014/main" id="{95561E05-1BCA-B626-F594-DE7D34D93903}"/>
                </a:ext>
              </a:extLst>
            </p:cNvPr>
            <p:cNvCxnSpPr>
              <a:cxnSpLocks/>
            </p:cNvCxnSpPr>
            <p:nvPr/>
          </p:nvCxnSpPr>
          <p:spPr>
            <a:xfrm>
              <a:off x="6096000"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76" name="直線コネクタ 75">
              <a:extLst>
                <a:ext uri="{FF2B5EF4-FFF2-40B4-BE49-F238E27FC236}">
                  <a16:creationId xmlns:a16="http://schemas.microsoft.com/office/drawing/2014/main" id="{EB2234EB-8ADF-7DE1-6CCB-FB69E608A893}"/>
                </a:ext>
              </a:extLst>
            </p:cNvPr>
            <p:cNvCxnSpPr>
              <a:cxnSpLocks/>
            </p:cNvCxnSpPr>
            <p:nvPr/>
          </p:nvCxnSpPr>
          <p:spPr>
            <a:xfrm>
              <a:off x="6380512"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77" name="直線コネクタ 76">
              <a:extLst>
                <a:ext uri="{FF2B5EF4-FFF2-40B4-BE49-F238E27FC236}">
                  <a16:creationId xmlns:a16="http://schemas.microsoft.com/office/drawing/2014/main" id="{FF7D0E05-3311-1CE0-BD24-AD089C51B3DD}"/>
                </a:ext>
              </a:extLst>
            </p:cNvPr>
            <p:cNvCxnSpPr>
              <a:cxnSpLocks/>
            </p:cNvCxnSpPr>
            <p:nvPr/>
          </p:nvCxnSpPr>
          <p:spPr>
            <a:xfrm>
              <a:off x="7616825"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78" name="直線コネクタ 77">
              <a:extLst>
                <a:ext uri="{FF2B5EF4-FFF2-40B4-BE49-F238E27FC236}">
                  <a16:creationId xmlns:a16="http://schemas.microsoft.com/office/drawing/2014/main" id="{D8F0D6D7-D759-97EC-9423-6291BB32928B}"/>
                </a:ext>
              </a:extLst>
            </p:cNvPr>
            <p:cNvCxnSpPr>
              <a:cxnSpLocks/>
            </p:cNvCxnSpPr>
            <p:nvPr/>
          </p:nvCxnSpPr>
          <p:spPr>
            <a:xfrm>
              <a:off x="8861425"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79" name="直線コネクタ 78">
              <a:extLst>
                <a:ext uri="{FF2B5EF4-FFF2-40B4-BE49-F238E27FC236}">
                  <a16:creationId xmlns:a16="http://schemas.microsoft.com/office/drawing/2014/main" id="{AA6CE021-2016-0B07-46C8-4805F3FDF5FB}"/>
                </a:ext>
              </a:extLst>
            </p:cNvPr>
            <p:cNvCxnSpPr>
              <a:cxnSpLocks/>
            </p:cNvCxnSpPr>
            <p:nvPr/>
          </p:nvCxnSpPr>
          <p:spPr>
            <a:xfrm>
              <a:off x="9144000"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0" name="直線コネクタ 79">
              <a:extLst>
                <a:ext uri="{FF2B5EF4-FFF2-40B4-BE49-F238E27FC236}">
                  <a16:creationId xmlns:a16="http://schemas.microsoft.com/office/drawing/2014/main" id="{B6E6B601-EF48-C23F-949A-15E01FBFA103}"/>
                </a:ext>
              </a:extLst>
            </p:cNvPr>
            <p:cNvCxnSpPr>
              <a:cxnSpLocks/>
            </p:cNvCxnSpPr>
            <p:nvPr/>
          </p:nvCxnSpPr>
          <p:spPr>
            <a:xfrm>
              <a:off x="9420225"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1" name="直線コネクタ 80">
              <a:extLst>
                <a:ext uri="{FF2B5EF4-FFF2-40B4-BE49-F238E27FC236}">
                  <a16:creationId xmlns:a16="http://schemas.microsoft.com/office/drawing/2014/main" id="{670BD6E1-E02A-9D4F-DEA1-677F7CDB16D8}"/>
                </a:ext>
              </a:extLst>
            </p:cNvPr>
            <p:cNvCxnSpPr>
              <a:cxnSpLocks/>
            </p:cNvCxnSpPr>
            <p:nvPr/>
          </p:nvCxnSpPr>
          <p:spPr>
            <a:xfrm>
              <a:off x="10671175"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2" name="直線コネクタ 81">
              <a:extLst>
                <a:ext uri="{FF2B5EF4-FFF2-40B4-BE49-F238E27FC236}">
                  <a16:creationId xmlns:a16="http://schemas.microsoft.com/office/drawing/2014/main" id="{A7E7944B-5664-876B-FD5D-863F86232552}"/>
                </a:ext>
              </a:extLst>
            </p:cNvPr>
            <p:cNvCxnSpPr>
              <a:cxnSpLocks/>
            </p:cNvCxnSpPr>
            <p:nvPr/>
          </p:nvCxnSpPr>
          <p:spPr>
            <a:xfrm>
              <a:off x="11905012"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3" name="直線コネクタ 82">
              <a:extLst>
                <a:ext uri="{FF2B5EF4-FFF2-40B4-BE49-F238E27FC236}">
                  <a16:creationId xmlns:a16="http://schemas.microsoft.com/office/drawing/2014/main" id="{D14AC67E-97F9-8C2E-FF25-3A0698CAD980}"/>
                </a:ext>
              </a:extLst>
            </p:cNvPr>
            <p:cNvCxnSpPr>
              <a:cxnSpLocks/>
            </p:cNvCxnSpPr>
            <p:nvPr/>
          </p:nvCxnSpPr>
          <p:spPr>
            <a:xfrm>
              <a:off x="-137160" y="302895"/>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4" name="直線コネクタ 83">
              <a:extLst>
                <a:ext uri="{FF2B5EF4-FFF2-40B4-BE49-F238E27FC236}">
                  <a16:creationId xmlns:a16="http://schemas.microsoft.com/office/drawing/2014/main" id="{D5ACC444-EBA8-228E-D32A-FCD0880CCA66}"/>
                </a:ext>
              </a:extLst>
            </p:cNvPr>
            <p:cNvCxnSpPr>
              <a:cxnSpLocks/>
            </p:cNvCxnSpPr>
            <p:nvPr/>
          </p:nvCxnSpPr>
          <p:spPr>
            <a:xfrm>
              <a:off x="-137160" y="774476"/>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5" name="直線コネクタ 84">
              <a:extLst>
                <a:ext uri="{FF2B5EF4-FFF2-40B4-BE49-F238E27FC236}">
                  <a16:creationId xmlns:a16="http://schemas.microsoft.com/office/drawing/2014/main" id="{4E0A8B38-7255-858E-1A80-9C8CC526C115}"/>
                </a:ext>
              </a:extLst>
            </p:cNvPr>
            <p:cNvCxnSpPr>
              <a:cxnSpLocks/>
            </p:cNvCxnSpPr>
            <p:nvPr/>
          </p:nvCxnSpPr>
          <p:spPr>
            <a:xfrm>
              <a:off x="-137160" y="1534349"/>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6" name="直線コネクタ 85">
              <a:extLst>
                <a:ext uri="{FF2B5EF4-FFF2-40B4-BE49-F238E27FC236}">
                  <a16:creationId xmlns:a16="http://schemas.microsoft.com/office/drawing/2014/main" id="{E2CED85F-4388-FAAC-8711-D5B5DDC98ABE}"/>
                </a:ext>
              </a:extLst>
            </p:cNvPr>
            <p:cNvCxnSpPr>
              <a:cxnSpLocks/>
            </p:cNvCxnSpPr>
            <p:nvPr/>
          </p:nvCxnSpPr>
          <p:spPr>
            <a:xfrm>
              <a:off x="-137160" y="2294222"/>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7" name="直線コネクタ 86">
              <a:extLst>
                <a:ext uri="{FF2B5EF4-FFF2-40B4-BE49-F238E27FC236}">
                  <a16:creationId xmlns:a16="http://schemas.microsoft.com/office/drawing/2014/main" id="{A0C5F4A5-A93D-605E-DE1B-6417964FC81F}"/>
                </a:ext>
              </a:extLst>
            </p:cNvPr>
            <p:cNvCxnSpPr>
              <a:cxnSpLocks/>
            </p:cNvCxnSpPr>
            <p:nvPr/>
          </p:nvCxnSpPr>
          <p:spPr>
            <a:xfrm>
              <a:off x="-137160" y="3054095"/>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8" name="直線コネクタ 87">
              <a:extLst>
                <a:ext uri="{FF2B5EF4-FFF2-40B4-BE49-F238E27FC236}">
                  <a16:creationId xmlns:a16="http://schemas.microsoft.com/office/drawing/2014/main" id="{3A393A78-8038-4693-FDA7-3BAF572781CA}"/>
                </a:ext>
              </a:extLst>
            </p:cNvPr>
            <p:cNvCxnSpPr>
              <a:cxnSpLocks/>
            </p:cNvCxnSpPr>
            <p:nvPr/>
          </p:nvCxnSpPr>
          <p:spPr>
            <a:xfrm>
              <a:off x="-137160" y="3813968"/>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9" name="直線コネクタ 88">
              <a:extLst>
                <a:ext uri="{FF2B5EF4-FFF2-40B4-BE49-F238E27FC236}">
                  <a16:creationId xmlns:a16="http://schemas.microsoft.com/office/drawing/2014/main" id="{BA5FAC93-5122-DEFC-DC72-5AAAF2B86EE6}"/>
                </a:ext>
              </a:extLst>
            </p:cNvPr>
            <p:cNvCxnSpPr>
              <a:cxnSpLocks/>
            </p:cNvCxnSpPr>
            <p:nvPr/>
          </p:nvCxnSpPr>
          <p:spPr>
            <a:xfrm>
              <a:off x="-137160" y="4573841"/>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0" name="直線コネクタ 89">
              <a:extLst>
                <a:ext uri="{FF2B5EF4-FFF2-40B4-BE49-F238E27FC236}">
                  <a16:creationId xmlns:a16="http://schemas.microsoft.com/office/drawing/2014/main" id="{5D2AB207-3F33-8102-4822-EC55E5CCB9AA}"/>
                </a:ext>
              </a:extLst>
            </p:cNvPr>
            <p:cNvCxnSpPr>
              <a:cxnSpLocks/>
            </p:cNvCxnSpPr>
            <p:nvPr/>
          </p:nvCxnSpPr>
          <p:spPr>
            <a:xfrm>
              <a:off x="-137160" y="5333714"/>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1" name="直線コネクタ 90">
              <a:extLst>
                <a:ext uri="{FF2B5EF4-FFF2-40B4-BE49-F238E27FC236}">
                  <a16:creationId xmlns:a16="http://schemas.microsoft.com/office/drawing/2014/main" id="{F8F17160-AEE3-F2FF-AED3-89A9B891109F}"/>
                </a:ext>
              </a:extLst>
            </p:cNvPr>
            <p:cNvCxnSpPr>
              <a:cxnSpLocks/>
            </p:cNvCxnSpPr>
            <p:nvPr/>
          </p:nvCxnSpPr>
          <p:spPr>
            <a:xfrm>
              <a:off x="-137160" y="6093587"/>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2" name="直線コネクタ 91">
              <a:extLst>
                <a:ext uri="{FF2B5EF4-FFF2-40B4-BE49-F238E27FC236}">
                  <a16:creationId xmlns:a16="http://schemas.microsoft.com/office/drawing/2014/main" id="{D73B6B3D-4544-1ECA-45F6-6FC75DF78A4F}"/>
                </a:ext>
              </a:extLst>
            </p:cNvPr>
            <p:cNvCxnSpPr>
              <a:cxnSpLocks/>
            </p:cNvCxnSpPr>
            <p:nvPr/>
          </p:nvCxnSpPr>
          <p:spPr>
            <a:xfrm>
              <a:off x="12207240" y="302895"/>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3" name="直線コネクタ 92">
              <a:extLst>
                <a:ext uri="{FF2B5EF4-FFF2-40B4-BE49-F238E27FC236}">
                  <a16:creationId xmlns:a16="http://schemas.microsoft.com/office/drawing/2014/main" id="{C18C1466-34BF-4E96-9576-949455F05553}"/>
                </a:ext>
              </a:extLst>
            </p:cNvPr>
            <p:cNvCxnSpPr>
              <a:cxnSpLocks/>
            </p:cNvCxnSpPr>
            <p:nvPr/>
          </p:nvCxnSpPr>
          <p:spPr>
            <a:xfrm>
              <a:off x="12207240" y="774476"/>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4" name="直線コネクタ 93">
              <a:extLst>
                <a:ext uri="{FF2B5EF4-FFF2-40B4-BE49-F238E27FC236}">
                  <a16:creationId xmlns:a16="http://schemas.microsoft.com/office/drawing/2014/main" id="{3118E5D8-A662-E7E4-89E0-011A3AB53EDA}"/>
                </a:ext>
              </a:extLst>
            </p:cNvPr>
            <p:cNvCxnSpPr>
              <a:cxnSpLocks/>
            </p:cNvCxnSpPr>
            <p:nvPr/>
          </p:nvCxnSpPr>
          <p:spPr>
            <a:xfrm>
              <a:off x="12207240" y="1534349"/>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5" name="直線コネクタ 94">
              <a:extLst>
                <a:ext uri="{FF2B5EF4-FFF2-40B4-BE49-F238E27FC236}">
                  <a16:creationId xmlns:a16="http://schemas.microsoft.com/office/drawing/2014/main" id="{8D9CD4DB-6CC4-56DF-93F1-D7428EFEB6F6}"/>
                </a:ext>
              </a:extLst>
            </p:cNvPr>
            <p:cNvCxnSpPr>
              <a:cxnSpLocks/>
            </p:cNvCxnSpPr>
            <p:nvPr/>
          </p:nvCxnSpPr>
          <p:spPr>
            <a:xfrm>
              <a:off x="12207240" y="2294222"/>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6" name="直線コネクタ 95">
              <a:extLst>
                <a:ext uri="{FF2B5EF4-FFF2-40B4-BE49-F238E27FC236}">
                  <a16:creationId xmlns:a16="http://schemas.microsoft.com/office/drawing/2014/main" id="{86A3B2A1-A45A-6268-BA86-38CEBFA0F5AF}"/>
                </a:ext>
              </a:extLst>
            </p:cNvPr>
            <p:cNvCxnSpPr>
              <a:cxnSpLocks/>
            </p:cNvCxnSpPr>
            <p:nvPr/>
          </p:nvCxnSpPr>
          <p:spPr>
            <a:xfrm>
              <a:off x="12207240" y="3054095"/>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7" name="直線コネクタ 96">
              <a:extLst>
                <a:ext uri="{FF2B5EF4-FFF2-40B4-BE49-F238E27FC236}">
                  <a16:creationId xmlns:a16="http://schemas.microsoft.com/office/drawing/2014/main" id="{2C77BF91-F5F0-98C6-C6CE-3AF2C7D6047F}"/>
                </a:ext>
              </a:extLst>
            </p:cNvPr>
            <p:cNvCxnSpPr>
              <a:cxnSpLocks/>
            </p:cNvCxnSpPr>
            <p:nvPr/>
          </p:nvCxnSpPr>
          <p:spPr>
            <a:xfrm>
              <a:off x="12207240" y="3813968"/>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8" name="直線コネクタ 97">
              <a:extLst>
                <a:ext uri="{FF2B5EF4-FFF2-40B4-BE49-F238E27FC236}">
                  <a16:creationId xmlns:a16="http://schemas.microsoft.com/office/drawing/2014/main" id="{09F9C003-5B5B-D282-5D5A-8A3283EA7C53}"/>
                </a:ext>
              </a:extLst>
            </p:cNvPr>
            <p:cNvCxnSpPr>
              <a:cxnSpLocks/>
            </p:cNvCxnSpPr>
            <p:nvPr/>
          </p:nvCxnSpPr>
          <p:spPr>
            <a:xfrm>
              <a:off x="12207240" y="4573841"/>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9" name="直線コネクタ 98">
              <a:extLst>
                <a:ext uri="{FF2B5EF4-FFF2-40B4-BE49-F238E27FC236}">
                  <a16:creationId xmlns:a16="http://schemas.microsoft.com/office/drawing/2014/main" id="{686B01B8-4DCF-2593-BEDF-63B97D819AE2}"/>
                </a:ext>
              </a:extLst>
            </p:cNvPr>
            <p:cNvCxnSpPr>
              <a:cxnSpLocks/>
            </p:cNvCxnSpPr>
            <p:nvPr/>
          </p:nvCxnSpPr>
          <p:spPr>
            <a:xfrm>
              <a:off x="12207240" y="5333714"/>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00" name="直線コネクタ 99">
              <a:extLst>
                <a:ext uri="{FF2B5EF4-FFF2-40B4-BE49-F238E27FC236}">
                  <a16:creationId xmlns:a16="http://schemas.microsoft.com/office/drawing/2014/main" id="{8BC9D367-30B8-D6F0-6181-28BED10992C4}"/>
                </a:ext>
              </a:extLst>
            </p:cNvPr>
            <p:cNvCxnSpPr>
              <a:cxnSpLocks/>
            </p:cNvCxnSpPr>
            <p:nvPr/>
          </p:nvCxnSpPr>
          <p:spPr>
            <a:xfrm>
              <a:off x="12207240" y="6093587"/>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01" name="直線コネクタ 100">
              <a:extLst>
                <a:ext uri="{FF2B5EF4-FFF2-40B4-BE49-F238E27FC236}">
                  <a16:creationId xmlns:a16="http://schemas.microsoft.com/office/drawing/2014/main" id="{7F398830-8058-2AB6-E5E8-C5F8D7067046}"/>
                </a:ext>
              </a:extLst>
            </p:cNvPr>
            <p:cNvCxnSpPr>
              <a:cxnSpLocks/>
            </p:cNvCxnSpPr>
            <p:nvPr userDrawn="1"/>
          </p:nvCxnSpPr>
          <p:spPr>
            <a:xfrm>
              <a:off x="-137160" y="6565392"/>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02" name="直線コネクタ 101">
              <a:extLst>
                <a:ext uri="{FF2B5EF4-FFF2-40B4-BE49-F238E27FC236}">
                  <a16:creationId xmlns:a16="http://schemas.microsoft.com/office/drawing/2014/main" id="{51C3C42E-9613-DC60-7A38-A16B4C268EE0}"/>
                </a:ext>
              </a:extLst>
            </p:cNvPr>
            <p:cNvCxnSpPr>
              <a:cxnSpLocks/>
            </p:cNvCxnSpPr>
            <p:nvPr userDrawn="1"/>
          </p:nvCxnSpPr>
          <p:spPr>
            <a:xfrm>
              <a:off x="12207240" y="6565392"/>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grpSp>
      <p:sp>
        <p:nvSpPr>
          <p:cNvPr id="3" name="グラフィックス 8">
            <a:extLst>
              <a:ext uri="{FF2B5EF4-FFF2-40B4-BE49-F238E27FC236}">
                <a16:creationId xmlns:a16="http://schemas.microsoft.com/office/drawing/2014/main" id="{FB6693E7-C8A6-F9FD-CE29-BEB8ADC8EC8B}"/>
              </a:ext>
            </a:extLst>
          </p:cNvPr>
          <p:cNvSpPr>
            <a:spLocks noChangeAspect="1"/>
          </p:cNvSpPr>
          <p:nvPr userDrawn="1"/>
        </p:nvSpPr>
        <p:spPr>
          <a:xfrm>
            <a:off x="10486086" y="6186138"/>
            <a:ext cx="3742681" cy="1380616"/>
          </a:xfrm>
          <a:custGeom>
            <a:avLst/>
            <a:gdLst>
              <a:gd name="connsiteX0" fmla="*/ -158 w 4035240"/>
              <a:gd name="connsiteY0" fmla="*/ 1394109 h 1502868"/>
              <a:gd name="connsiteX1" fmla="*/ 731541 w 4035240"/>
              <a:gd name="connsiteY1" fmla="*/ 1394109 h 1502868"/>
              <a:gd name="connsiteX2" fmla="*/ 731541 w 4035240"/>
              <a:gd name="connsiteY2" fmla="*/ 1498442 h 1502868"/>
              <a:gd name="connsiteX3" fmla="*/ -158 w 4035240"/>
              <a:gd name="connsiteY3" fmla="*/ 1498442 h 1502868"/>
              <a:gd name="connsiteX4" fmla="*/ -158 w 4035240"/>
              <a:gd name="connsiteY4" fmla="*/ 1299261 h 1502868"/>
              <a:gd name="connsiteX5" fmla="*/ 731541 w 4035240"/>
              <a:gd name="connsiteY5" fmla="*/ 1299261 h 1502868"/>
              <a:gd name="connsiteX6" fmla="*/ 731541 w 4035240"/>
              <a:gd name="connsiteY6" fmla="*/ 1194928 h 1502868"/>
              <a:gd name="connsiteX7" fmla="*/ -158 w 4035240"/>
              <a:gd name="connsiteY7" fmla="*/ 1194928 h 1502868"/>
              <a:gd name="connsiteX8" fmla="*/ 208899 w 4035240"/>
              <a:gd name="connsiteY8" fmla="*/ 1100080 h 1502868"/>
              <a:gd name="connsiteX9" fmla="*/ 522484 w 4035240"/>
              <a:gd name="connsiteY9" fmla="*/ 1100080 h 1502868"/>
              <a:gd name="connsiteX10" fmla="*/ 522484 w 4035240"/>
              <a:gd name="connsiteY10" fmla="*/ 995747 h 1502868"/>
              <a:gd name="connsiteX11" fmla="*/ 208899 w 4035240"/>
              <a:gd name="connsiteY11" fmla="*/ 995747 h 1502868"/>
              <a:gd name="connsiteX12" fmla="*/ 208899 w 4035240"/>
              <a:gd name="connsiteY12" fmla="*/ 900899 h 1502868"/>
              <a:gd name="connsiteX13" fmla="*/ 522484 w 4035240"/>
              <a:gd name="connsiteY13" fmla="*/ 900899 h 1502868"/>
              <a:gd name="connsiteX14" fmla="*/ 522484 w 4035240"/>
              <a:gd name="connsiteY14" fmla="*/ 796566 h 1502868"/>
              <a:gd name="connsiteX15" fmla="*/ 208899 w 4035240"/>
              <a:gd name="connsiteY15" fmla="*/ 796566 h 1502868"/>
              <a:gd name="connsiteX16" fmla="*/ 208899 w 4035240"/>
              <a:gd name="connsiteY16" fmla="*/ 701718 h 1502868"/>
              <a:gd name="connsiteX17" fmla="*/ 522484 w 4035240"/>
              <a:gd name="connsiteY17" fmla="*/ 701718 h 1502868"/>
              <a:gd name="connsiteX18" fmla="*/ 522484 w 4035240"/>
              <a:gd name="connsiteY18" fmla="*/ 597385 h 1502868"/>
              <a:gd name="connsiteX19" fmla="*/ 208899 w 4035240"/>
              <a:gd name="connsiteY19" fmla="*/ 597385 h 1502868"/>
              <a:gd name="connsiteX20" fmla="*/ 522484 w 4035240"/>
              <a:gd name="connsiteY20" fmla="*/ 398204 h 1502868"/>
              <a:gd name="connsiteX21" fmla="*/ 208899 w 4035240"/>
              <a:gd name="connsiteY21" fmla="*/ 398204 h 1502868"/>
              <a:gd name="connsiteX22" fmla="*/ 208899 w 4035240"/>
              <a:gd name="connsiteY22" fmla="*/ 502537 h 1502868"/>
              <a:gd name="connsiteX23" fmla="*/ 522484 w 4035240"/>
              <a:gd name="connsiteY23" fmla="*/ 502537 h 1502868"/>
              <a:gd name="connsiteX24" fmla="*/ -158 w 4035240"/>
              <a:gd name="connsiteY24" fmla="*/ 303356 h 1502868"/>
              <a:gd name="connsiteX25" fmla="*/ 731541 w 4035240"/>
              <a:gd name="connsiteY25" fmla="*/ 303356 h 1502868"/>
              <a:gd name="connsiteX26" fmla="*/ 731541 w 4035240"/>
              <a:gd name="connsiteY26" fmla="*/ 199023 h 1502868"/>
              <a:gd name="connsiteX27" fmla="*/ -158 w 4035240"/>
              <a:gd name="connsiteY27" fmla="*/ 199023 h 1502868"/>
              <a:gd name="connsiteX28" fmla="*/ -158 w 4035240"/>
              <a:gd name="connsiteY28" fmla="*/ 104175 h 1502868"/>
              <a:gd name="connsiteX29" fmla="*/ 731541 w 4035240"/>
              <a:gd name="connsiteY29" fmla="*/ 104175 h 1502868"/>
              <a:gd name="connsiteX30" fmla="*/ 731541 w 4035240"/>
              <a:gd name="connsiteY30" fmla="*/ -158 h 1502868"/>
              <a:gd name="connsiteX31" fmla="*/ -158 w 4035240"/>
              <a:gd name="connsiteY31" fmla="*/ -158 h 1502868"/>
              <a:gd name="connsiteX32" fmla="*/ 836070 w 4035240"/>
              <a:gd name="connsiteY32" fmla="*/ 1299261 h 1502868"/>
              <a:gd name="connsiteX33" fmla="*/ 1951389 w 4035240"/>
              <a:gd name="connsiteY33" fmla="*/ 1299261 h 1502868"/>
              <a:gd name="connsiteX34" fmla="*/ 1993390 w 4035240"/>
              <a:gd name="connsiteY34" fmla="*/ 1194928 h 1502868"/>
              <a:gd name="connsiteX35" fmla="*/ 836070 w 4035240"/>
              <a:gd name="connsiteY35" fmla="*/ 1194928 h 1502868"/>
              <a:gd name="connsiteX36" fmla="*/ 1864060 w 4035240"/>
              <a:gd name="connsiteY36" fmla="*/ 796566 h 1502868"/>
              <a:gd name="connsiteX37" fmla="*/ 1045127 w 4035240"/>
              <a:gd name="connsiteY37" fmla="*/ 796566 h 1502868"/>
              <a:gd name="connsiteX38" fmla="*/ 1045127 w 4035240"/>
              <a:gd name="connsiteY38" fmla="*/ 900899 h 1502868"/>
              <a:gd name="connsiteX39" fmla="*/ 1951293 w 4035240"/>
              <a:gd name="connsiteY39" fmla="*/ 900899 h 1502868"/>
              <a:gd name="connsiteX40" fmla="*/ 1864060 w 4035240"/>
              <a:gd name="connsiteY40" fmla="*/ 796566 h 1502868"/>
              <a:gd name="connsiteX41" fmla="*/ 1045127 w 4035240"/>
              <a:gd name="connsiteY41" fmla="*/ 597385 h 1502868"/>
              <a:gd name="connsiteX42" fmla="*/ 1045127 w 4035240"/>
              <a:gd name="connsiteY42" fmla="*/ 701718 h 1502868"/>
              <a:gd name="connsiteX43" fmla="*/ 1864060 w 4035240"/>
              <a:gd name="connsiteY43" fmla="*/ 701718 h 1502868"/>
              <a:gd name="connsiteX44" fmla="*/ 1951293 w 4035240"/>
              <a:gd name="connsiteY44" fmla="*/ 597385 h 1502868"/>
              <a:gd name="connsiteX45" fmla="*/ 1951389 w 4035240"/>
              <a:gd name="connsiteY45" fmla="*/ 199023 h 1502868"/>
              <a:gd name="connsiteX46" fmla="*/ 836070 w 4035240"/>
              <a:gd name="connsiteY46" fmla="*/ 199023 h 1502868"/>
              <a:gd name="connsiteX47" fmla="*/ 836070 w 4035240"/>
              <a:gd name="connsiteY47" fmla="*/ 303356 h 1502868"/>
              <a:gd name="connsiteX48" fmla="*/ 1993390 w 4035240"/>
              <a:gd name="connsiteY48" fmla="*/ 303356 h 1502868"/>
              <a:gd name="connsiteX49" fmla="*/ 1951389 w 4035240"/>
              <a:gd name="connsiteY49" fmla="*/ 199023 h 1502868"/>
              <a:gd name="connsiteX50" fmla="*/ 1605779 w 4035240"/>
              <a:gd name="connsiteY50" fmla="*/ -158 h 1502868"/>
              <a:gd name="connsiteX51" fmla="*/ 836070 w 4035240"/>
              <a:gd name="connsiteY51" fmla="*/ -158 h 1502868"/>
              <a:gd name="connsiteX52" fmla="*/ 836070 w 4035240"/>
              <a:gd name="connsiteY52" fmla="*/ 104175 h 1502868"/>
              <a:gd name="connsiteX53" fmla="*/ 1874988 w 4035240"/>
              <a:gd name="connsiteY53" fmla="*/ 104175 h 1502868"/>
              <a:gd name="connsiteX54" fmla="*/ 1605779 w 4035240"/>
              <a:gd name="connsiteY54" fmla="*/ -158 h 1502868"/>
              <a:gd name="connsiteX55" fmla="*/ 1045127 w 4035240"/>
              <a:gd name="connsiteY55" fmla="*/ 502537 h 1502868"/>
              <a:gd name="connsiteX56" fmla="*/ 1358712 w 4035240"/>
              <a:gd name="connsiteY56" fmla="*/ 502537 h 1502868"/>
              <a:gd name="connsiteX57" fmla="*/ 1358712 w 4035240"/>
              <a:gd name="connsiteY57" fmla="*/ 398204 h 1502868"/>
              <a:gd name="connsiteX58" fmla="*/ 1045127 w 4035240"/>
              <a:gd name="connsiteY58" fmla="*/ 398204 h 1502868"/>
              <a:gd name="connsiteX59" fmla="*/ 1653292 w 4035240"/>
              <a:gd name="connsiteY59" fmla="*/ 502537 h 1502868"/>
              <a:gd name="connsiteX60" fmla="*/ 1990919 w 4035240"/>
              <a:gd name="connsiteY60" fmla="*/ 502537 h 1502868"/>
              <a:gd name="connsiteX61" fmla="*/ 2004888 w 4035240"/>
              <a:gd name="connsiteY61" fmla="*/ 398204 h 1502868"/>
              <a:gd name="connsiteX62" fmla="*/ 1653292 w 4035240"/>
              <a:gd name="connsiteY62" fmla="*/ 398204 h 1502868"/>
              <a:gd name="connsiteX63" fmla="*/ 1045127 w 4035240"/>
              <a:gd name="connsiteY63" fmla="*/ 1100080 h 1502868"/>
              <a:gd name="connsiteX64" fmla="*/ 1358712 w 4035240"/>
              <a:gd name="connsiteY64" fmla="*/ 1100080 h 1502868"/>
              <a:gd name="connsiteX65" fmla="*/ 1358712 w 4035240"/>
              <a:gd name="connsiteY65" fmla="*/ 995747 h 1502868"/>
              <a:gd name="connsiteX66" fmla="*/ 1045127 w 4035240"/>
              <a:gd name="connsiteY66" fmla="*/ 995747 h 1502868"/>
              <a:gd name="connsiteX67" fmla="*/ 1653292 w 4035240"/>
              <a:gd name="connsiteY67" fmla="*/ 995747 h 1502868"/>
              <a:gd name="connsiteX68" fmla="*/ 1653292 w 4035240"/>
              <a:gd name="connsiteY68" fmla="*/ 1100080 h 1502868"/>
              <a:gd name="connsiteX69" fmla="*/ 2004888 w 4035240"/>
              <a:gd name="connsiteY69" fmla="*/ 1100080 h 1502868"/>
              <a:gd name="connsiteX70" fmla="*/ 1990919 w 4035240"/>
              <a:gd name="connsiteY70" fmla="*/ 995747 h 1502868"/>
              <a:gd name="connsiteX71" fmla="*/ 836070 w 4035240"/>
              <a:gd name="connsiteY71" fmla="*/ 1498442 h 1502868"/>
              <a:gd name="connsiteX72" fmla="*/ 1605779 w 4035240"/>
              <a:gd name="connsiteY72" fmla="*/ 1498442 h 1502868"/>
              <a:gd name="connsiteX73" fmla="*/ 1874988 w 4035240"/>
              <a:gd name="connsiteY73" fmla="*/ 1394109 h 1502868"/>
              <a:gd name="connsiteX74" fmla="*/ 836070 w 4035240"/>
              <a:gd name="connsiteY74" fmla="*/ 1394109 h 1502868"/>
              <a:gd name="connsiteX75" fmla="*/ 2926639 w 4035240"/>
              <a:gd name="connsiteY75" fmla="*/ 1498442 h 1502868"/>
              <a:gd name="connsiteX76" fmla="*/ 2962939 w 4035240"/>
              <a:gd name="connsiteY76" fmla="*/ 1394109 h 1502868"/>
              <a:gd name="connsiteX77" fmla="*/ 2890339 w 4035240"/>
              <a:gd name="connsiteY77" fmla="*/ 1394109 h 1502868"/>
              <a:gd name="connsiteX78" fmla="*/ 2856985 w 4035240"/>
              <a:gd name="connsiteY78" fmla="*/ 1299261 h 1502868"/>
              <a:gd name="connsiteX79" fmla="*/ 2996293 w 4035240"/>
              <a:gd name="connsiteY79" fmla="*/ 1299261 h 1502868"/>
              <a:gd name="connsiteX80" fmla="*/ 3033068 w 4035240"/>
              <a:gd name="connsiteY80" fmla="*/ 1194928 h 1502868"/>
              <a:gd name="connsiteX81" fmla="*/ 2820210 w 4035240"/>
              <a:gd name="connsiteY81" fmla="*/ 1194928 h 1502868"/>
              <a:gd name="connsiteX82" fmla="*/ 2786856 w 4035240"/>
              <a:gd name="connsiteY82" fmla="*/ 1100080 h 1502868"/>
              <a:gd name="connsiteX83" fmla="*/ 3066422 w 4035240"/>
              <a:gd name="connsiteY83" fmla="*/ 1100080 h 1502868"/>
              <a:gd name="connsiteX84" fmla="*/ 3103102 w 4035240"/>
              <a:gd name="connsiteY84" fmla="*/ 995747 h 1502868"/>
              <a:gd name="connsiteX85" fmla="*/ 2750176 w 4035240"/>
              <a:gd name="connsiteY85" fmla="*/ 995747 h 1502868"/>
              <a:gd name="connsiteX86" fmla="*/ 2716822 w 4035240"/>
              <a:gd name="connsiteY86" fmla="*/ 900899 h 1502868"/>
              <a:gd name="connsiteX87" fmla="*/ 3136456 w 4035240"/>
              <a:gd name="connsiteY87" fmla="*/ 900899 h 1502868"/>
              <a:gd name="connsiteX88" fmla="*/ 3173136 w 4035240"/>
              <a:gd name="connsiteY88" fmla="*/ 796566 h 1502868"/>
              <a:gd name="connsiteX89" fmla="*/ 2680142 w 4035240"/>
              <a:gd name="connsiteY89" fmla="*/ 796566 h 1502868"/>
              <a:gd name="connsiteX90" fmla="*/ 2299468 w 4035240"/>
              <a:gd name="connsiteY90" fmla="*/ 502537 h 1502868"/>
              <a:gd name="connsiteX91" fmla="*/ 2864207 w 4035240"/>
              <a:gd name="connsiteY91" fmla="*/ 502537 h 1502868"/>
              <a:gd name="connsiteX92" fmla="*/ 2827907 w 4035240"/>
              <a:gd name="connsiteY92" fmla="*/ 398204 h 1502868"/>
              <a:gd name="connsiteX93" fmla="*/ 2299468 w 4035240"/>
              <a:gd name="connsiteY93" fmla="*/ 398204 h 1502868"/>
              <a:gd name="connsiteX94" fmla="*/ 3058440 w 4035240"/>
              <a:gd name="connsiteY94" fmla="*/ 303356 h 1502868"/>
              <a:gd name="connsiteX95" fmla="*/ 3762867 w 4035240"/>
              <a:gd name="connsiteY95" fmla="*/ 303356 h 1502868"/>
              <a:gd name="connsiteX96" fmla="*/ 3762867 w 4035240"/>
              <a:gd name="connsiteY96" fmla="*/ 199023 h 1502868"/>
              <a:gd name="connsiteX97" fmla="*/ 3094835 w 4035240"/>
              <a:gd name="connsiteY97" fmla="*/ 199023 h 1502868"/>
              <a:gd name="connsiteX98" fmla="*/ 3164204 w 4035240"/>
              <a:gd name="connsiteY98" fmla="*/ -158 h 1502868"/>
              <a:gd name="connsiteX99" fmla="*/ 3127904 w 4035240"/>
              <a:gd name="connsiteY99" fmla="*/ 104175 h 1502868"/>
              <a:gd name="connsiteX100" fmla="*/ 3762867 w 4035240"/>
              <a:gd name="connsiteY100" fmla="*/ 104175 h 1502868"/>
              <a:gd name="connsiteX101" fmla="*/ 3762867 w 4035240"/>
              <a:gd name="connsiteY101" fmla="*/ -158 h 1502868"/>
              <a:gd name="connsiteX102" fmla="*/ 2090411 w 4035240"/>
              <a:gd name="connsiteY102" fmla="*/ 1498442 h 1502868"/>
              <a:gd name="connsiteX103" fmla="*/ 2613054 w 4035240"/>
              <a:gd name="connsiteY103" fmla="*/ 1498442 h 1502868"/>
              <a:gd name="connsiteX104" fmla="*/ 2613054 w 4035240"/>
              <a:gd name="connsiteY104" fmla="*/ 1394109 h 1502868"/>
              <a:gd name="connsiteX105" fmla="*/ 2090411 w 4035240"/>
              <a:gd name="connsiteY105" fmla="*/ 1394109 h 1502868"/>
              <a:gd name="connsiteX106" fmla="*/ 2090411 w 4035240"/>
              <a:gd name="connsiteY106" fmla="*/ 1299261 h 1502868"/>
              <a:gd name="connsiteX107" fmla="*/ 2613054 w 4035240"/>
              <a:gd name="connsiteY107" fmla="*/ 1299261 h 1502868"/>
              <a:gd name="connsiteX108" fmla="*/ 2613054 w 4035240"/>
              <a:gd name="connsiteY108" fmla="*/ 1194928 h 1502868"/>
              <a:gd name="connsiteX109" fmla="*/ 2090411 w 4035240"/>
              <a:gd name="connsiteY109" fmla="*/ 1194928 h 1502868"/>
              <a:gd name="connsiteX110" fmla="*/ 2299468 w 4035240"/>
              <a:gd name="connsiteY110" fmla="*/ 1100080 h 1502868"/>
              <a:gd name="connsiteX111" fmla="*/ 2613054 w 4035240"/>
              <a:gd name="connsiteY111" fmla="*/ 1100080 h 1502868"/>
              <a:gd name="connsiteX112" fmla="*/ 2613054 w 4035240"/>
              <a:gd name="connsiteY112" fmla="*/ 995747 h 1502868"/>
              <a:gd name="connsiteX113" fmla="*/ 2299468 w 4035240"/>
              <a:gd name="connsiteY113" fmla="*/ 995747 h 1502868"/>
              <a:gd name="connsiteX114" fmla="*/ 2299468 w 4035240"/>
              <a:gd name="connsiteY114" fmla="*/ 900899 h 1502868"/>
              <a:gd name="connsiteX115" fmla="*/ 2613054 w 4035240"/>
              <a:gd name="connsiteY115" fmla="*/ 900899 h 1502868"/>
              <a:gd name="connsiteX116" fmla="*/ 2613054 w 4035240"/>
              <a:gd name="connsiteY116" fmla="*/ 796566 h 1502868"/>
              <a:gd name="connsiteX117" fmla="*/ 2299468 w 4035240"/>
              <a:gd name="connsiteY117" fmla="*/ 796566 h 1502868"/>
              <a:gd name="connsiteX118" fmla="*/ 3553810 w 4035240"/>
              <a:gd name="connsiteY118" fmla="*/ 398204 h 1502868"/>
              <a:gd name="connsiteX119" fmla="*/ 3025371 w 4035240"/>
              <a:gd name="connsiteY119" fmla="*/ 398204 h 1502868"/>
              <a:gd name="connsiteX120" fmla="*/ 2989071 w 4035240"/>
              <a:gd name="connsiteY120" fmla="*/ 502537 h 1502868"/>
              <a:gd name="connsiteX121" fmla="*/ 3553810 w 4035240"/>
              <a:gd name="connsiteY121" fmla="*/ 502537 h 1502868"/>
              <a:gd name="connsiteX122" fmla="*/ 3240225 w 4035240"/>
              <a:gd name="connsiteY122" fmla="*/ 701718 h 1502868"/>
              <a:gd name="connsiteX123" fmla="*/ 3553810 w 4035240"/>
              <a:gd name="connsiteY123" fmla="*/ 701718 h 1502868"/>
              <a:gd name="connsiteX124" fmla="*/ 3553810 w 4035240"/>
              <a:gd name="connsiteY124" fmla="*/ 597385 h 1502868"/>
              <a:gd name="connsiteX125" fmla="*/ 2956002 w 4035240"/>
              <a:gd name="connsiteY125" fmla="*/ 597385 h 1502868"/>
              <a:gd name="connsiteX126" fmla="*/ 2926639 w 4035240"/>
              <a:gd name="connsiteY126" fmla="*/ 681705 h 1502868"/>
              <a:gd name="connsiteX127" fmla="*/ 2897276 w 4035240"/>
              <a:gd name="connsiteY127" fmla="*/ 597385 h 1502868"/>
              <a:gd name="connsiteX128" fmla="*/ 2299468 w 4035240"/>
              <a:gd name="connsiteY128" fmla="*/ 597385 h 1502868"/>
              <a:gd name="connsiteX129" fmla="*/ 2299468 w 4035240"/>
              <a:gd name="connsiteY129" fmla="*/ 701718 h 1502868"/>
              <a:gd name="connsiteX130" fmla="*/ 2613054 w 4035240"/>
              <a:gd name="connsiteY130" fmla="*/ 701718 h 1502868"/>
              <a:gd name="connsiteX131" fmla="*/ 2613054 w 4035240"/>
              <a:gd name="connsiteY131" fmla="*/ 605827 h 1502868"/>
              <a:gd name="connsiteX132" fmla="*/ 2646788 w 4035240"/>
              <a:gd name="connsiteY132" fmla="*/ 701718 h 1502868"/>
              <a:gd name="connsiteX133" fmla="*/ 3206491 w 4035240"/>
              <a:gd name="connsiteY133" fmla="*/ 701718 h 1502868"/>
              <a:gd name="connsiteX134" fmla="*/ 3240225 w 4035240"/>
              <a:gd name="connsiteY134" fmla="*/ 605827 h 1502868"/>
              <a:gd name="connsiteX135" fmla="*/ 3553810 w 4035240"/>
              <a:gd name="connsiteY135" fmla="*/ 796566 h 1502868"/>
              <a:gd name="connsiteX136" fmla="*/ 3240225 w 4035240"/>
              <a:gd name="connsiteY136" fmla="*/ 796566 h 1502868"/>
              <a:gd name="connsiteX137" fmla="*/ 3240225 w 4035240"/>
              <a:gd name="connsiteY137" fmla="*/ 900899 h 1502868"/>
              <a:gd name="connsiteX138" fmla="*/ 3553810 w 4035240"/>
              <a:gd name="connsiteY138" fmla="*/ 900899 h 1502868"/>
              <a:gd name="connsiteX139" fmla="*/ 3240225 w 4035240"/>
              <a:gd name="connsiteY139" fmla="*/ 1100080 h 1502868"/>
              <a:gd name="connsiteX140" fmla="*/ 3553810 w 4035240"/>
              <a:gd name="connsiteY140" fmla="*/ 1100080 h 1502868"/>
              <a:gd name="connsiteX141" fmla="*/ 3553810 w 4035240"/>
              <a:gd name="connsiteY141" fmla="*/ 995747 h 1502868"/>
              <a:gd name="connsiteX142" fmla="*/ 3240225 w 4035240"/>
              <a:gd name="connsiteY142" fmla="*/ 995747 h 1502868"/>
              <a:gd name="connsiteX143" fmla="*/ 3240225 w 4035240"/>
              <a:gd name="connsiteY143" fmla="*/ 1299261 h 1502868"/>
              <a:gd name="connsiteX144" fmla="*/ 3762867 w 4035240"/>
              <a:gd name="connsiteY144" fmla="*/ 1299261 h 1502868"/>
              <a:gd name="connsiteX145" fmla="*/ 3762867 w 4035240"/>
              <a:gd name="connsiteY145" fmla="*/ 1194928 h 1502868"/>
              <a:gd name="connsiteX146" fmla="*/ 3240225 w 4035240"/>
              <a:gd name="connsiteY146" fmla="*/ 1194928 h 1502868"/>
              <a:gd name="connsiteX147" fmla="*/ 3240225 w 4035240"/>
              <a:gd name="connsiteY147" fmla="*/ 1498442 h 1502868"/>
              <a:gd name="connsiteX148" fmla="*/ 3762867 w 4035240"/>
              <a:gd name="connsiteY148" fmla="*/ 1498442 h 1502868"/>
              <a:gd name="connsiteX149" fmla="*/ 3762867 w 4035240"/>
              <a:gd name="connsiteY149" fmla="*/ 1394109 h 1502868"/>
              <a:gd name="connsiteX150" fmla="*/ 3240225 w 4035240"/>
              <a:gd name="connsiteY150" fmla="*/ 1394109 h 1502868"/>
              <a:gd name="connsiteX151" fmla="*/ 2794838 w 4035240"/>
              <a:gd name="connsiteY151" fmla="*/ 303356 h 1502868"/>
              <a:gd name="connsiteX152" fmla="*/ 2758443 w 4035240"/>
              <a:gd name="connsiteY152" fmla="*/ 199023 h 1502868"/>
              <a:gd name="connsiteX153" fmla="*/ 2090411 w 4035240"/>
              <a:gd name="connsiteY153" fmla="*/ 199023 h 1502868"/>
              <a:gd name="connsiteX154" fmla="*/ 2090411 w 4035240"/>
              <a:gd name="connsiteY154" fmla="*/ 303356 h 1502868"/>
              <a:gd name="connsiteX155" fmla="*/ 2725469 w 4035240"/>
              <a:gd name="connsiteY155" fmla="*/ 104175 h 1502868"/>
              <a:gd name="connsiteX156" fmla="*/ 2689075 w 4035240"/>
              <a:gd name="connsiteY156" fmla="*/ -158 h 1502868"/>
              <a:gd name="connsiteX157" fmla="*/ 2090411 w 4035240"/>
              <a:gd name="connsiteY157" fmla="*/ -158 h 1502868"/>
              <a:gd name="connsiteX158" fmla="*/ 2090411 w 4035240"/>
              <a:gd name="connsiteY158" fmla="*/ 104175 h 1502868"/>
              <a:gd name="connsiteX159" fmla="*/ 3875283 w 4035240"/>
              <a:gd name="connsiteY159" fmla="*/ 1420572 h 1502868"/>
              <a:gd name="connsiteX160" fmla="*/ 3957540 w 4035240"/>
              <a:gd name="connsiteY160" fmla="*/ 1343211 h 1502868"/>
              <a:gd name="connsiteX161" fmla="*/ 4035046 w 4035240"/>
              <a:gd name="connsiteY161" fmla="*/ 1425315 h 1502868"/>
              <a:gd name="connsiteX162" fmla="*/ 3955105 w 4035240"/>
              <a:gd name="connsiteY162" fmla="*/ 1502711 h 1502868"/>
              <a:gd name="connsiteX163" fmla="*/ 3875445 w 4035240"/>
              <a:gd name="connsiteY163" fmla="*/ 1422311 h 1502868"/>
              <a:gd name="connsiteX164" fmla="*/ 3875474 w 4035240"/>
              <a:gd name="connsiteY164" fmla="*/ 1420572 h 1502868"/>
              <a:gd name="connsiteX165" fmla="*/ 4016206 w 4035240"/>
              <a:gd name="connsiteY165" fmla="*/ 1425789 h 1502868"/>
              <a:gd name="connsiteX166" fmla="*/ 4016206 w 4035240"/>
              <a:gd name="connsiteY166" fmla="*/ 1415450 h 1502868"/>
              <a:gd name="connsiteX167" fmla="*/ 3952743 w 4035240"/>
              <a:gd name="connsiteY167" fmla="*/ 1356915 h 1502868"/>
              <a:gd name="connsiteX168" fmla="*/ 3894098 w 4035240"/>
              <a:gd name="connsiteY168" fmla="*/ 1415450 h 1502868"/>
              <a:gd name="connsiteX169" fmla="*/ 3894098 w 4035240"/>
              <a:gd name="connsiteY169" fmla="*/ 1425789 h 1502868"/>
              <a:gd name="connsiteX170" fmla="*/ 3957561 w 4035240"/>
              <a:gd name="connsiteY170" fmla="*/ 1484324 h 1502868"/>
              <a:gd name="connsiteX171" fmla="*/ 4016206 w 4035240"/>
              <a:gd name="connsiteY171" fmla="*/ 1425789 h 1502868"/>
              <a:gd name="connsiteX172" fmla="*/ 3943416 w 4035240"/>
              <a:gd name="connsiteY172" fmla="*/ 1462874 h 1502868"/>
              <a:gd name="connsiteX173" fmla="*/ 3923081 w 4035240"/>
              <a:gd name="connsiteY173" fmla="*/ 1462874 h 1502868"/>
              <a:gd name="connsiteX174" fmla="*/ 3923081 w 4035240"/>
              <a:gd name="connsiteY174" fmla="*/ 1379598 h 1502868"/>
              <a:gd name="connsiteX175" fmla="*/ 3961091 w 4035240"/>
              <a:gd name="connsiteY175" fmla="*/ 1379598 h 1502868"/>
              <a:gd name="connsiteX176" fmla="*/ 3989418 w 4035240"/>
              <a:gd name="connsiteY176" fmla="*/ 1401360 h 1502868"/>
              <a:gd name="connsiteX177" fmla="*/ 3989599 w 4035240"/>
              <a:gd name="connsiteY177" fmla="*/ 1405871 h 1502868"/>
              <a:gd name="connsiteX178" fmla="*/ 3974489 w 4035240"/>
              <a:gd name="connsiteY178" fmla="*/ 1431005 h 1502868"/>
              <a:gd name="connsiteX179" fmla="*/ 3993495 w 4035240"/>
              <a:gd name="connsiteY179" fmla="*/ 1462874 h 1502868"/>
              <a:gd name="connsiteX180" fmla="*/ 3971164 w 4035240"/>
              <a:gd name="connsiteY180" fmla="*/ 1462874 h 1502868"/>
              <a:gd name="connsiteX181" fmla="*/ 3955580 w 4035240"/>
              <a:gd name="connsiteY181" fmla="*/ 1434420 h 1502868"/>
              <a:gd name="connsiteX182" fmla="*/ 3943416 w 4035240"/>
              <a:gd name="connsiteY182" fmla="*/ 1434420 h 1502868"/>
              <a:gd name="connsiteX183" fmla="*/ 3958620 w 4035240"/>
              <a:gd name="connsiteY183" fmla="*/ 1419055 h 1502868"/>
              <a:gd name="connsiteX184" fmla="*/ 3968123 w 4035240"/>
              <a:gd name="connsiteY184" fmla="*/ 1410234 h 1502868"/>
              <a:gd name="connsiteX185" fmla="*/ 3968123 w 4035240"/>
              <a:gd name="connsiteY185" fmla="*/ 1404258 h 1502868"/>
              <a:gd name="connsiteX186" fmla="*/ 3958620 w 4035240"/>
              <a:gd name="connsiteY186" fmla="*/ 1395532 h 1502868"/>
              <a:gd name="connsiteX187" fmla="*/ 3943416 w 4035240"/>
              <a:gd name="connsiteY187" fmla="*/ 1395532 h 1502868"/>
              <a:gd name="connsiteX188" fmla="*/ 3943416 w 4035240"/>
              <a:gd name="connsiteY188" fmla="*/ 1419055 h 15028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Lst>
            <a:rect l="l" t="t" r="r" b="b"/>
            <a:pathLst>
              <a:path w="4035240" h="1502868">
                <a:moveTo>
                  <a:pt x="-158" y="1394109"/>
                </a:moveTo>
                <a:lnTo>
                  <a:pt x="731541" y="1394109"/>
                </a:lnTo>
                <a:lnTo>
                  <a:pt x="731541" y="1498442"/>
                </a:lnTo>
                <a:lnTo>
                  <a:pt x="-158" y="1498442"/>
                </a:lnTo>
                <a:close/>
                <a:moveTo>
                  <a:pt x="-158" y="1299261"/>
                </a:moveTo>
                <a:lnTo>
                  <a:pt x="731541" y="1299261"/>
                </a:lnTo>
                <a:lnTo>
                  <a:pt x="731541" y="1194928"/>
                </a:lnTo>
                <a:lnTo>
                  <a:pt x="-158" y="1194928"/>
                </a:lnTo>
                <a:close/>
                <a:moveTo>
                  <a:pt x="208899" y="1100080"/>
                </a:moveTo>
                <a:lnTo>
                  <a:pt x="522484" y="1100080"/>
                </a:lnTo>
                <a:lnTo>
                  <a:pt x="522484" y="995747"/>
                </a:lnTo>
                <a:lnTo>
                  <a:pt x="208899" y="995747"/>
                </a:lnTo>
                <a:close/>
                <a:moveTo>
                  <a:pt x="208899" y="900899"/>
                </a:moveTo>
                <a:lnTo>
                  <a:pt x="522484" y="900899"/>
                </a:lnTo>
                <a:lnTo>
                  <a:pt x="522484" y="796566"/>
                </a:lnTo>
                <a:lnTo>
                  <a:pt x="208899" y="796566"/>
                </a:lnTo>
                <a:close/>
                <a:moveTo>
                  <a:pt x="208899" y="701718"/>
                </a:moveTo>
                <a:lnTo>
                  <a:pt x="522484" y="701718"/>
                </a:lnTo>
                <a:lnTo>
                  <a:pt x="522484" y="597385"/>
                </a:lnTo>
                <a:lnTo>
                  <a:pt x="208899" y="597385"/>
                </a:lnTo>
                <a:close/>
                <a:moveTo>
                  <a:pt x="522484" y="398204"/>
                </a:moveTo>
                <a:lnTo>
                  <a:pt x="208899" y="398204"/>
                </a:lnTo>
                <a:lnTo>
                  <a:pt x="208899" y="502537"/>
                </a:lnTo>
                <a:lnTo>
                  <a:pt x="522484" y="502537"/>
                </a:lnTo>
                <a:close/>
                <a:moveTo>
                  <a:pt x="-158" y="303356"/>
                </a:moveTo>
                <a:lnTo>
                  <a:pt x="731541" y="303356"/>
                </a:lnTo>
                <a:lnTo>
                  <a:pt x="731541" y="199023"/>
                </a:lnTo>
                <a:lnTo>
                  <a:pt x="-158" y="199023"/>
                </a:lnTo>
                <a:close/>
                <a:moveTo>
                  <a:pt x="-158" y="104175"/>
                </a:moveTo>
                <a:lnTo>
                  <a:pt x="731541" y="104175"/>
                </a:lnTo>
                <a:lnTo>
                  <a:pt x="731541" y="-158"/>
                </a:lnTo>
                <a:lnTo>
                  <a:pt x="-158" y="-158"/>
                </a:lnTo>
                <a:close/>
                <a:moveTo>
                  <a:pt x="836070" y="1299261"/>
                </a:moveTo>
                <a:lnTo>
                  <a:pt x="1951389" y="1299261"/>
                </a:lnTo>
                <a:cubicBezTo>
                  <a:pt x="1970288" y="1266654"/>
                  <a:pt x="1984432" y="1231523"/>
                  <a:pt x="1993390" y="1194928"/>
                </a:cubicBezTo>
                <a:lnTo>
                  <a:pt x="836070" y="1194928"/>
                </a:lnTo>
                <a:close/>
                <a:moveTo>
                  <a:pt x="1864060" y="796566"/>
                </a:moveTo>
                <a:lnTo>
                  <a:pt x="1045127" y="796566"/>
                </a:lnTo>
                <a:lnTo>
                  <a:pt x="1045127" y="900899"/>
                </a:lnTo>
                <a:lnTo>
                  <a:pt x="1951293" y="900899"/>
                </a:lnTo>
                <a:cubicBezTo>
                  <a:pt x="1928348" y="861440"/>
                  <a:pt x="1898850" y="826160"/>
                  <a:pt x="1864060" y="796566"/>
                </a:cubicBezTo>
                <a:close/>
                <a:moveTo>
                  <a:pt x="1045127" y="597385"/>
                </a:moveTo>
                <a:lnTo>
                  <a:pt x="1045127" y="701718"/>
                </a:lnTo>
                <a:lnTo>
                  <a:pt x="1864060" y="701718"/>
                </a:lnTo>
                <a:cubicBezTo>
                  <a:pt x="1898850" y="672125"/>
                  <a:pt x="1928348" y="636845"/>
                  <a:pt x="1951293" y="597385"/>
                </a:cubicBezTo>
                <a:close/>
                <a:moveTo>
                  <a:pt x="1951389" y="199023"/>
                </a:moveTo>
                <a:lnTo>
                  <a:pt x="836070" y="199023"/>
                </a:lnTo>
                <a:lnTo>
                  <a:pt x="836070" y="303356"/>
                </a:lnTo>
                <a:lnTo>
                  <a:pt x="1993390" y="303356"/>
                </a:lnTo>
                <a:cubicBezTo>
                  <a:pt x="1984432" y="266762"/>
                  <a:pt x="1970289" y="231630"/>
                  <a:pt x="1951389" y="199023"/>
                </a:cubicBezTo>
                <a:close/>
                <a:moveTo>
                  <a:pt x="1605779" y="-158"/>
                </a:moveTo>
                <a:lnTo>
                  <a:pt x="836070" y="-158"/>
                </a:lnTo>
                <a:lnTo>
                  <a:pt x="836070" y="104175"/>
                </a:lnTo>
                <a:lnTo>
                  <a:pt x="1874988" y="104175"/>
                </a:lnTo>
                <a:cubicBezTo>
                  <a:pt x="1801525" y="36948"/>
                  <a:pt x="1705445" y="-288"/>
                  <a:pt x="1605779" y="-158"/>
                </a:cubicBezTo>
                <a:close/>
                <a:moveTo>
                  <a:pt x="1045127" y="502537"/>
                </a:moveTo>
                <a:lnTo>
                  <a:pt x="1358712" y="502537"/>
                </a:lnTo>
                <a:lnTo>
                  <a:pt x="1358712" y="398204"/>
                </a:lnTo>
                <a:lnTo>
                  <a:pt x="1045127" y="398204"/>
                </a:lnTo>
                <a:close/>
                <a:moveTo>
                  <a:pt x="1653292" y="502537"/>
                </a:moveTo>
                <a:lnTo>
                  <a:pt x="1990919" y="502537"/>
                </a:lnTo>
                <a:cubicBezTo>
                  <a:pt x="2000179" y="468529"/>
                  <a:pt x="2004876" y="433446"/>
                  <a:pt x="2004888" y="398204"/>
                </a:cubicBezTo>
                <a:lnTo>
                  <a:pt x="1653292" y="398204"/>
                </a:lnTo>
                <a:close/>
                <a:moveTo>
                  <a:pt x="1045127" y="1100080"/>
                </a:moveTo>
                <a:lnTo>
                  <a:pt x="1358712" y="1100080"/>
                </a:lnTo>
                <a:lnTo>
                  <a:pt x="1358712" y="995747"/>
                </a:lnTo>
                <a:lnTo>
                  <a:pt x="1045127" y="995747"/>
                </a:lnTo>
                <a:close/>
                <a:moveTo>
                  <a:pt x="1653292" y="995747"/>
                </a:moveTo>
                <a:lnTo>
                  <a:pt x="1653292" y="1100080"/>
                </a:lnTo>
                <a:lnTo>
                  <a:pt x="2004888" y="1100080"/>
                </a:lnTo>
                <a:cubicBezTo>
                  <a:pt x="2004876" y="1064839"/>
                  <a:pt x="2000179" y="1029755"/>
                  <a:pt x="1990919" y="995747"/>
                </a:cubicBezTo>
                <a:close/>
                <a:moveTo>
                  <a:pt x="836070" y="1498442"/>
                </a:moveTo>
                <a:lnTo>
                  <a:pt x="1605779" y="1498442"/>
                </a:lnTo>
                <a:cubicBezTo>
                  <a:pt x="1705471" y="1498712"/>
                  <a:pt x="1801600" y="1461457"/>
                  <a:pt x="1874988" y="1394109"/>
                </a:cubicBezTo>
                <a:lnTo>
                  <a:pt x="836070" y="1394109"/>
                </a:lnTo>
                <a:close/>
                <a:moveTo>
                  <a:pt x="2926639" y="1498442"/>
                </a:moveTo>
                <a:lnTo>
                  <a:pt x="2962939" y="1394109"/>
                </a:lnTo>
                <a:lnTo>
                  <a:pt x="2890339" y="1394109"/>
                </a:lnTo>
                <a:close/>
                <a:moveTo>
                  <a:pt x="2856985" y="1299261"/>
                </a:moveTo>
                <a:lnTo>
                  <a:pt x="2996293" y="1299261"/>
                </a:lnTo>
                <a:lnTo>
                  <a:pt x="3033068" y="1194928"/>
                </a:lnTo>
                <a:lnTo>
                  <a:pt x="2820210" y="1194928"/>
                </a:lnTo>
                <a:close/>
                <a:moveTo>
                  <a:pt x="2786856" y="1100080"/>
                </a:moveTo>
                <a:lnTo>
                  <a:pt x="3066422" y="1100080"/>
                </a:lnTo>
                <a:lnTo>
                  <a:pt x="3103102" y="995747"/>
                </a:lnTo>
                <a:lnTo>
                  <a:pt x="2750176" y="995747"/>
                </a:lnTo>
                <a:close/>
                <a:moveTo>
                  <a:pt x="2716822" y="900899"/>
                </a:moveTo>
                <a:lnTo>
                  <a:pt x="3136456" y="900899"/>
                </a:lnTo>
                <a:lnTo>
                  <a:pt x="3173136" y="796566"/>
                </a:lnTo>
                <a:lnTo>
                  <a:pt x="2680142" y="796566"/>
                </a:lnTo>
                <a:close/>
                <a:moveTo>
                  <a:pt x="2299468" y="502537"/>
                </a:moveTo>
                <a:lnTo>
                  <a:pt x="2864207" y="502537"/>
                </a:lnTo>
                <a:lnTo>
                  <a:pt x="2827907" y="398204"/>
                </a:lnTo>
                <a:lnTo>
                  <a:pt x="2299468" y="398204"/>
                </a:lnTo>
                <a:close/>
                <a:moveTo>
                  <a:pt x="3058440" y="303356"/>
                </a:moveTo>
                <a:lnTo>
                  <a:pt x="3762867" y="303356"/>
                </a:lnTo>
                <a:lnTo>
                  <a:pt x="3762867" y="199023"/>
                </a:lnTo>
                <a:lnTo>
                  <a:pt x="3094835" y="199023"/>
                </a:lnTo>
                <a:close/>
                <a:moveTo>
                  <a:pt x="3164204" y="-158"/>
                </a:moveTo>
                <a:lnTo>
                  <a:pt x="3127904" y="104175"/>
                </a:lnTo>
                <a:lnTo>
                  <a:pt x="3762867" y="104175"/>
                </a:lnTo>
                <a:lnTo>
                  <a:pt x="3762867" y="-158"/>
                </a:lnTo>
                <a:close/>
                <a:moveTo>
                  <a:pt x="2090411" y="1498442"/>
                </a:moveTo>
                <a:lnTo>
                  <a:pt x="2613054" y="1498442"/>
                </a:lnTo>
                <a:lnTo>
                  <a:pt x="2613054" y="1394109"/>
                </a:lnTo>
                <a:lnTo>
                  <a:pt x="2090411" y="1394109"/>
                </a:lnTo>
                <a:close/>
                <a:moveTo>
                  <a:pt x="2090411" y="1299261"/>
                </a:moveTo>
                <a:lnTo>
                  <a:pt x="2613054" y="1299261"/>
                </a:lnTo>
                <a:lnTo>
                  <a:pt x="2613054" y="1194928"/>
                </a:lnTo>
                <a:lnTo>
                  <a:pt x="2090411" y="1194928"/>
                </a:lnTo>
                <a:close/>
                <a:moveTo>
                  <a:pt x="2299468" y="1100080"/>
                </a:moveTo>
                <a:lnTo>
                  <a:pt x="2613054" y="1100080"/>
                </a:lnTo>
                <a:lnTo>
                  <a:pt x="2613054" y="995747"/>
                </a:lnTo>
                <a:lnTo>
                  <a:pt x="2299468" y="995747"/>
                </a:lnTo>
                <a:close/>
                <a:moveTo>
                  <a:pt x="2299468" y="900899"/>
                </a:moveTo>
                <a:lnTo>
                  <a:pt x="2613054" y="900899"/>
                </a:lnTo>
                <a:lnTo>
                  <a:pt x="2613054" y="796566"/>
                </a:lnTo>
                <a:lnTo>
                  <a:pt x="2299468" y="796566"/>
                </a:lnTo>
                <a:close/>
                <a:moveTo>
                  <a:pt x="3553810" y="398204"/>
                </a:moveTo>
                <a:lnTo>
                  <a:pt x="3025371" y="398204"/>
                </a:lnTo>
                <a:lnTo>
                  <a:pt x="2989071" y="502537"/>
                </a:lnTo>
                <a:lnTo>
                  <a:pt x="3553810" y="502537"/>
                </a:lnTo>
                <a:close/>
                <a:moveTo>
                  <a:pt x="3240225" y="701718"/>
                </a:moveTo>
                <a:lnTo>
                  <a:pt x="3553810" y="701718"/>
                </a:lnTo>
                <a:lnTo>
                  <a:pt x="3553810" y="597385"/>
                </a:lnTo>
                <a:lnTo>
                  <a:pt x="2956002" y="597385"/>
                </a:lnTo>
                <a:lnTo>
                  <a:pt x="2926639" y="681705"/>
                </a:lnTo>
                <a:lnTo>
                  <a:pt x="2897276" y="597385"/>
                </a:lnTo>
                <a:lnTo>
                  <a:pt x="2299468" y="597385"/>
                </a:lnTo>
                <a:lnTo>
                  <a:pt x="2299468" y="701718"/>
                </a:lnTo>
                <a:lnTo>
                  <a:pt x="2613054" y="701718"/>
                </a:lnTo>
                <a:lnTo>
                  <a:pt x="2613054" y="605827"/>
                </a:lnTo>
                <a:lnTo>
                  <a:pt x="2646788" y="701718"/>
                </a:lnTo>
                <a:lnTo>
                  <a:pt x="3206491" y="701718"/>
                </a:lnTo>
                <a:lnTo>
                  <a:pt x="3240225" y="605827"/>
                </a:lnTo>
                <a:close/>
                <a:moveTo>
                  <a:pt x="3553810" y="796566"/>
                </a:moveTo>
                <a:lnTo>
                  <a:pt x="3240225" y="796566"/>
                </a:lnTo>
                <a:lnTo>
                  <a:pt x="3240225" y="900899"/>
                </a:lnTo>
                <a:lnTo>
                  <a:pt x="3553810" y="900899"/>
                </a:lnTo>
                <a:close/>
                <a:moveTo>
                  <a:pt x="3240225" y="1100080"/>
                </a:moveTo>
                <a:lnTo>
                  <a:pt x="3553810" y="1100080"/>
                </a:lnTo>
                <a:lnTo>
                  <a:pt x="3553810" y="995747"/>
                </a:lnTo>
                <a:lnTo>
                  <a:pt x="3240225" y="995747"/>
                </a:lnTo>
                <a:close/>
                <a:moveTo>
                  <a:pt x="3240225" y="1299261"/>
                </a:moveTo>
                <a:lnTo>
                  <a:pt x="3762867" y="1299261"/>
                </a:lnTo>
                <a:lnTo>
                  <a:pt x="3762867" y="1194928"/>
                </a:lnTo>
                <a:lnTo>
                  <a:pt x="3240225" y="1194928"/>
                </a:lnTo>
                <a:close/>
                <a:moveTo>
                  <a:pt x="3240225" y="1498442"/>
                </a:moveTo>
                <a:lnTo>
                  <a:pt x="3762867" y="1498442"/>
                </a:lnTo>
                <a:lnTo>
                  <a:pt x="3762867" y="1394109"/>
                </a:lnTo>
                <a:lnTo>
                  <a:pt x="3240225" y="1394109"/>
                </a:lnTo>
                <a:close/>
                <a:moveTo>
                  <a:pt x="2794838" y="303356"/>
                </a:moveTo>
                <a:lnTo>
                  <a:pt x="2758443" y="199023"/>
                </a:lnTo>
                <a:lnTo>
                  <a:pt x="2090411" y="199023"/>
                </a:lnTo>
                <a:lnTo>
                  <a:pt x="2090411" y="303356"/>
                </a:lnTo>
                <a:close/>
                <a:moveTo>
                  <a:pt x="2725469" y="104175"/>
                </a:moveTo>
                <a:lnTo>
                  <a:pt x="2689075" y="-158"/>
                </a:lnTo>
                <a:lnTo>
                  <a:pt x="2090411" y="-158"/>
                </a:lnTo>
                <a:lnTo>
                  <a:pt x="2090411" y="104175"/>
                </a:lnTo>
                <a:close/>
                <a:moveTo>
                  <a:pt x="3875283" y="1420572"/>
                </a:moveTo>
                <a:cubicBezTo>
                  <a:pt x="3876595" y="1376537"/>
                  <a:pt x="3913423" y="1341902"/>
                  <a:pt x="3957540" y="1343211"/>
                </a:cubicBezTo>
                <a:cubicBezTo>
                  <a:pt x="4001657" y="1344521"/>
                  <a:pt x="4036358" y="1381280"/>
                  <a:pt x="4035046" y="1425315"/>
                </a:cubicBezTo>
                <a:cubicBezTo>
                  <a:pt x="4033761" y="1468450"/>
                  <a:pt x="3998340" y="1502743"/>
                  <a:pt x="3955105" y="1502711"/>
                </a:cubicBezTo>
                <a:cubicBezTo>
                  <a:pt x="3910864" y="1502465"/>
                  <a:pt x="3875199" y="1466469"/>
                  <a:pt x="3875445" y="1422311"/>
                </a:cubicBezTo>
                <a:cubicBezTo>
                  <a:pt x="3875449" y="1421731"/>
                  <a:pt x="3875458" y="1421152"/>
                  <a:pt x="3875474" y="1420572"/>
                </a:cubicBezTo>
                <a:close/>
                <a:moveTo>
                  <a:pt x="4016206" y="1425789"/>
                </a:moveTo>
                <a:lnTo>
                  <a:pt x="4016206" y="1415450"/>
                </a:lnTo>
                <a:cubicBezTo>
                  <a:pt x="4014875" y="1381794"/>
                  <a:pt x="3986462" y="1355587"/>
                  <a:pt x="3952743" y="1356915"/>
                </a:cubicBezTo>
                <a:cubicBezTo>
                  <a:pt x="3920889" y="1358170"/>
                  <a:pt x="3895355" y="1383656"/>
                  <a:pt x="3894098" y="1415450"/>
                </a:cubicBezTo>
                <a:lnTo>
                  <a:pt x="3894098" y="1425789"/>
                </a:lnTo>
                <a:cubicBezTo>
                  <a:pt x="3895428" y="1459445"/>
                  <a:pt x="3923842" y="1485652"/>
                  <a:pt x="3957561" y="1484324"/>
                </a:cubicBezTo>
                <a:cubicBezTo>
                  <a:pt x="3989415" y="1483070"/>
                  <a:pt x="4014949" y="1457583"/>
                  <a:pt x="4016206" y="1425789"/>
                </a:cubicBezTo>
                <a:close/>
                <a:moveTo>
                  <a:pt x="3943416" y="1462874"/>
                </a:moveTo>
                <a:lnTo>
                  <a:pt x="3923081" y="1462874"/>
                </a:lnTo>
                <a:lnTo>
                  <a:pt x="3923081" y="1379598"/>
                </a:lnTo>
                <a:lnTo>
                  <a:pt x="3961091" y="1379598"/>
                </a:lnTo>
                <a:cubicBezTo>
                  <a:pt x="3974934" y="1377799"/>
                  <a:pt x="3987617" y="1387543"/>
                  <a:pt x="3989418" y="1401360"/>
                </a:cubicBezTo>
                <a:cubicBezTo>
                  <a:pt x="3989613" y="1402855"/>
                  <a:pt x="3989674" y="1404365"/>
                  <a:pt x="3989599" y="1405871"/>
                </a:cubicBezTo>
                <a:cubicBezTo>
                  <a:pt x="3990607" y="1416644"/>
                  <a:pt x="3984488" y="1426824"/>
                  <a:pt x="3974489" y="1431005"/>
                </a:cubicBezTo>
                <a:lnTo>
                  <a:pt x="3993495" y="1462874"/>
                </a:lnTo>
                <a:lnTo>
                  <a:pt x="3971164" y="1462874"/>
                </a:lnTo>
                <a:lnTo>
                  <a:pt x="3955580" y="1434420"/>
                </a:lnTo>
                <a:lnTo>
                  <a:pt x="3943416" y="1434420"/>
                </a:lnTo>
                <a:close/>
                <a:moveTo>
                  <a:pt x="3958620" y="1419055"/>
                </a:moveTo>
                <a:cubicBezTo>
                  <a:pt x="3964987" y="1419055"/>
                  <a:pt x="3968123" y="1416209"/>
                  <a:pt x="3968123" y="1410234"/>
                </a:cubicBezTo>
                <a:lnTo>
                  <a:pt x="3968123" y="1404258"/>
                </a:lnTo>
                <a:cubicBezTo>
                  <a:pt x="3968123" y="1398283"/>
                  <a:pt x="3964512" y="1395532"/>
                  <a:pt x="3958620" y="1395532"/>
                </a:cubicBezTo>
                <a:lnTo>
                  <a:pt x="3943416" y="1395532"/>
                </a:lnTo>
                <a:lnTo>
                  <a:pt x="3943416" y="1419055"/>
                </a:lnTo>
                <a:close/>
              </a:path>
            </a:pathLst>
          </a:custGeom>
          <a:solidFill>
            <a:srgbClr val="0F62FE"/>
          </a:solidFill>
          <a:ln w="3175" cap="flat">
            <a:noFill/>
            <a:prstDash val="solid"/>
            <a:miter/>
          </a:ln>
        </p:spPr>
        <p:txBody>
          <a:bodyPr rtlCol="0" anchor="ctr"/>
          <a:lstStyle/>
          <a:p>
            <a:endParaRPr lang="ja-JP" altLang="en-US" sz="5600"/>
          </a:p>
        </p:txBody>
      </p:sp>
    </p:spTree>
    <p:extLst>
      <p:ext uri="{BB962C8B-B14F-4D97-AF65-F5344CB8AC3E}">
        <p14:creationId xmlns:p14="http://schemas.microsoft.com/office/powerpoint/2010/main" val="4195384914"/>
      </p:ext>
    </p:extLst>
  </p:cSld>
  <p:clrMapOvr>
    <a:masterClrMapping/>
  </p:clrMapOvr>
  <p:transition spd="med"/>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Large text">
    <p:bg>
      <p:bgPr>
        <a:solidFill>
          <a:schemeClr val="bg1"/>
        </a:solid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33F45D4-6948-110C-D79C-FDC01F4C2615}"/>
              </a:ext>
            </a:extLst>
          </p:cNvPr>
          <p:cNvSpPr>
            <a:spLocks noGrp="1"/>
          </p:cNvSpPr>
          <p:nvPr>
            <p:ph type="title"/>
          </p:nvPr>
        </p:nvSpPr>
        <p:spPr>
          <a:xfrm>
            <a:off x="585292" y="603505"/>
            <a:ext cx="17711186" cy="8540498"/>
          </a:xfrm>
        </p:spPr>
        <p:txBody>
          <a:bodyPr/>
          <a:lstStyle>
            <a:lvl1pPr>
              <a:lnSpc>
                <a:spcPct val="100000"/>
              </a:lnSpc>
              <a:spcAft>
                <a:spcPts val="0"/>
              </a:spcAft>
              <a:defRPr sz="16800" b="0" i="0">
                <a:latin typeface="IBM Plex Sans ExtLt" panose="020B0303050203000203" pitchFamily="34" charset="0"/>
                <a:ea typeface="IBM Plex Sans JP ExtLt" panose="020B0303050203000203" pitchFamily="34" charset="-128"/>
              </a:defRPr>
            </a:lvl1pPr>
          </a:lstStyle>
          <a:p>
            <a:r>
              <a:rPr kumimoji="1" lang="ja-JP" altLang="en-US"/>
              <a:t>マスター タイトルの書式設定</a:t>
            </a:r>
          </a:p>
        </p:txBody>
      </p:sp>
      <p:sp>
        <p:nvSpPr>
          <p:cNvPr id="5" name="フッター プレースホルダー 2">
            <a:extLst>
              <a:ext uri="{FF2B5EF4-FFF2-40B4-BE49-F238E27FC236}">
                <a16:creationId xmlns:a16="http://schemas.microsoft.com/office/drawing/2014/main" id="{F5DDFED2-C28F-4C3F-5CD9-6CBBB6855751}"/>
              </a:ext>
            </a:extLst>
          </p:cNvPr>
          <p:cNvSpPr>
            <a:spLocks noGrp="1"/>
          </p:cNvSpPr>
          <p:nvPr>
            <p:ph type="ftr" sz="quarter" idx="10"/>
          </p:nvPr>
        </p:nvSpPr>
        <p:spPr/>
        <p:txBody>
          <a:bodyPr/>
          <a:lstStyle/>
          <a:p>
            <a:r>
              <a:rPr kumimoji="1" lang="ja-JP" altLang="en-US"/>
              <a:t>フッター</a:t>
            </a:r>
            <a:r>
              <a:rPr kumimoji="1" lang="en-US" altLang="ja-JP" dirty="0"/>
              <a:t>(Optional)</a:t>
            </a:r>
            <a:endParaRPr kumimoji="1" lang="ja-JP" altLang="en-US"/>
          </a:p>
        </p:txBody>
      </p:sp>
      <p:sp>
        <p:nvSpPr>
          <p:cNvPr id="7" name="スライド番号プレースホルダー 3">
            <a:extLst>
              <a:ext uri="{FF2B5EF4-FFF2-40B4-BE49-F238E27FC236}">
                <a16:creationId xmlns:a16="http://schemas.microsoft.com/office/drawing/2014/main" id="{CC228FC2-D88F-C54D-CF30-58BAD2CF82B7}"/>
              </a:ext>
            </a:extLst>
          </p:cNvPr>
          <p:cNvSpPr>
            <a:spLocks noGrp="1"/>
          </p:cNvSpPr>
          <p:nvPr>
            <p:ph type="sldNum" sz="quarter" idx="11"/>
          </p:nvPr>
        </p:nvSpPr>
        <p:spPr/>
        <p:txBody>
          <a:bodyPr/>
          <a:lstStyle/>
          <a:p>
            <a:fld id="{19CA33DB-3EF7-0D48-8164-B05E3E6F1758}" type="slidenum">
              <a:rPr kumimoji="1" lang="ja-JP" altLang="en-US" smtClean="0"/>
              <a:pPr/>
              <a:t>‹#›</a:t>
            </a:fld>
            <a:endParaRPr kumimoji="1" lang="ja-JP" altLang="en-US"/>
          </a:p>
        </p:txBody>
      </p:sp>
    </p:spTree>
    <p:extLst>
      <p:ext uri="{BB962C8B-B14F-4D97-AF65-F5344CB8AC3E}">
        <p14:creationId xmlns:p14="http://schemas.microsoft.com/office/powerpoint/2010/main" val="1201808370"/>
      </p:ext>
    </p:extLst>
  </p:cSld>
  <p:clrMapOvr>
    <a:masterClrMapping/>
  </p:clrMapOvr>
  <p:transition spd="med"/>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Callout, headline">
    <p:bg>
      <p:bgPr>
        <a:solidFill>
          <a:schemeClr val="bg1"/>
        </a:solidFill>
        <a:effectLst/>
      </p:bgPr>
    </p:bg>
    <p:spTree>
      <p:nvGrpSpPr>
        <p:cNvPr id="1" name=""/>
        <p:cNvGrpSpPr/>
        <p:nvPr/>
      </p:nvGrpSpPr>
      <p:grpSpPr>
        <a:xfrm>
          <a:off x="0" y="0"/>
          <a:ext cx="0" cy="0"/>
          <a:chOff x="0" y="0"/>
          <a:chExt cx="0" cy="0"/>
        </a:xfrm>
      </p:grpSpPr>
      <p:sp>
        <p:nvSpPr>
          <p:cNvPr id="7" name="タイトル 6">
            <a:extLst>
              <a:ext uri="{FF2B5EF4-FFF2-40B4-BE49-F238E27FC236}">
                <a16:creationId xmlns:a16="http://schemas.microsoft.com/office/drawing/2014/main" id="{0F862A99-9A32-E6B3-4913-056890C3F6C4}"/>
              </a:ext>
            </a:extLst>
          </p:cNvPr>
          <p:cNvSpPr>
            <a:spLocks noGrp="1"/>
          </p:cNvSpPr>
          <p:nvPr>
            <p:ph type="title"/>
          </p:nvPr>
        </p:nvSpPr>
        <p:spPr>
          <a:xfrm>
            <a:off x="585292" y="603504"/>
            <a:ext cx="11055519" cy="3984372"/>
          </a:xfrm>
        </p:spPr>
        <p:txBody>
          <a:bodyPr/>
          <a:lstStyle>
            <a:lvl1pPr>
              <a:lnSpc>
                <a:spcPct val="120000"/>
              </a:lnSpc>
              <a:spcAft>
                <a:spcPts val="0"/>
              </a:spcAft>
              <a:defRPr sz="6400"/>
            </a:lvl1pPr>
          </a:lstStyle>
          <a:p>
            <a:r>
              <a:rPr kumimoji="1" lang="ja-JP" altLang="en-US"/>
              <a:t>マスター タイトルの書式設定</a:t>
            </a:r>
          </a:p>
        </p:txBody>
      </p:sp>
      <p:sp>
        <p:nvSpPr>
          <p:cNvPr id="4" name="Text Placeholder 3">
            <a:extLst>
              <a:ext uri="{FF2B5EF4-FFF2-40B4-BE49-F238E27FC236}">
                <a16:creationId xmlns:a16="http://schemas.microsoft.com/office/drawing/2014/main" id="{0354631A-4ED7-F527-1CBC-9AF7BE2CB676}"/>
              </a:ext>
            </a:extLst>
          </p:cNvPr>
          <p:cNvSpPr>
            <a:spLocks noGrp="1"/>
          </p:cNvSpPr>
          <p:nvPr>
            <p:ph type="body" sz="quarter" idx="10"/>
          </p:nvPr>
        </p:nvSpPr>
        <p:spPr>
          <a:xfrm>
            <a:off x="12770426" y="603501"/>
            <a:ext cx="11042074" cy="11397998"/>
          </a:xfrm>
          <a:prstGeom prst="rect">
            <a:avLst/>
          </a:prstGeom>
        </p:spPr>
        <p:txBody>
          <a:bodyPr/>
          <a:lstStyle>
            <a:lvl1pPr>
              <a:lnSpc>
                <a:spcPct val="110000"/>
              </a:lnSpc>
              <a:spcBef>
                <a:spcPts val="0"/>
              </a:spcBef>
              <a:spcAft>
                <a:spcPts val="0"/>
              </a:spcAft>
              <a:defRPr sz="6398">
                <a:solidFill>
                  <a:schemeClr val="tx1"/>
                </a:solidFill>
              </a:defRPr>
            </a:lvl1pPr>
            <a:lvl2pPr marL="585098" indent="-585098">
              <a:lnSpc>
                <a:spcPct val="110000"/>
              </a:lnSpc>
              <a:spcBef>
                <a:spcPts val="0"/>
              </a:spcBef>
              <a:spcAft>
                <a:spcPts val="0"/>
              </a:spcAft>
              <a:defRPr sz="6398">
                <a:solidFill>
                  <a:schemeClr val="tx1"/>
                </a:solidFill>
              </a:defRPr>
            </a:lvl2pPr>
            <a:lvl3pPr marL="1097060" indent="-585098">
              <a:lnSpc>
                <a:spcPct val="110000"/>
              </a:lnSpc>
              <a:spcBef>
                <a:spcPts val="0"/>
              </a:spcBef>
              <a:spcAft>
                <a:spcPts val="0"/>
              </a:spcAft>
              <a:defRPr sz="6398">
                <a:solidFill>
                  <a:schemeClr val="tx1"/>
                </a:solidFill>
              </a:defRPr>
            </a:lvl3pPr>
            <a:lvl4pPr marL="1755296">
              <a:lnSpc>
                <a:spcPct val="110000"/>
              </a:lnSpc>
              <a:spcBef>
                <a:spcPts val="0"/>
              </a:spcBef>
              <a:spcAft>
                <a:spcPts val="0"/>
              </a:spcAft>
              <a:defRPr sz="6398">
                <a:solidFill>
                  <a:schemeClr val="tx1"/>
                </a:solidFill>
              </a:defRPr>
            </a:lvl4pPr>
            <a:lvl5pPr>
              <a:lnSpc>
                <a:spcPct val="100000"/>
              </a:lnSpc>
              <a:spcBef>
                <a:spcPts val="0"/>
              </a:spcBef>
              <a:defRPr sz="6398"/>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2" name="フッター プレースホルダー 1">
            <a:extLst>
              <a:ext uri="{FF2B5EF4-FFF2-40B4-BE49-F238E27FC236}">
                <a16:creationId xmlns:a16="http://schemas.microsoft.com/office/drawing/2014/main" id="{3BE88839-C820-03FF-3A76-9A1A020E1B20}"/>
              </a:ext>
            </a:extLst>
          </p:cNvPr>
          <p:cNvSpPr>
            <a:spLocks noGrp="1"/>
          </p:cNvSpPr>
          <p:nvPr>
            <p:ph type="ftr" sz="quarter" idx="11"/>
          </p:nvPr>
        </p:nvSpPr>
        <p:spPr/>
        <p:txBody>
          <a:bodyPr/>
          <a:lstStyle/>
          <a:p>
            <a:r>
              <a:rPr kumimoji="1" lang="ja-JP" altLang="en-US"/>
              <a:t>フッター</a:t>
            </a:r>
            <a:r>
              <a:rPr kumimoji="1" lang="en-US" altLang="ja-JP" dirty="0"/>
              <a:t>(Optional)</a:t>
            </a:r>
            <a:endParaRPr kumimoji="1" lang="ja-JP" altLang="en-US"/>
          </a:p>
        </p:txBody>
      </p:sp>
      <p:sp>
        <p:nvSpPr>
          <p:cNvPr id="3" name="スライド番号プレースホルダー 2">
            <a:extLst>
              <a:ext uri="{FF2B5EF4-FFF2-40B4-BE49-F238E27FC236}">
                <a16:creationId xmlns:a16="http://schemas.microsoft.com/office/drawing/2014/main" id="{EF167531-9554-63F4-C3F2-1AD3FD0C809F}"/>
              </a:ext>
            </a:extLst>
          </p:cNvPr>
          <p:cNvSpPr>
            <a:spLocks noGrp="1"/>
          </p:cNvSpPr>
          <p:nvPr>
            <p:ph type="sldNum" sz="quarter" idx="12"/>
          </p:nvPr>
        </p:nvSpPr>
        <p:spPr/>
        <p:txBody>
          <a:bodyPr/>
          <a:lstStyle/>
          <a:p>
            <a:fld id="{19CA33DB-3EF7-0D48-8164-B05E3E6F1758}" type="slidenum">
              <a:rPr kumimoji="1" lang="ja-JP" altLang="en-US" smtClean="0"/>
              <a:pPr/>
              <a:t>‹#›</a:t>
            </a:fld>
            <a:endParaRPr kumimoji="1" lang="ja-JP" altLang="en-US"/>
          </a:p>
        </p:txBody>
      </p:sp>
    </p:spTree>
    <p:extLst>
      <p:ext uri="{BB962C8B-B14F-4D97-AF65-F5344CB8AC3E}">
        <p14:creationId xmlns:p14="http://schemas.microsoft.com/office/powerpoint/2010/main" val="242206079"/>
      </p:ext>
    </p:extLst>
  </p:cSld>
  <p:clrMapOvr>
    <a:masterClrMapping/>
  </p:clrMapOvr>
  <p:transition spd="med"/>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allout, stand-alone">
    <p:bg>
      <p:bgPr>
        <a:solidFill>
          <a:schemeClr val="bg1"/>
        </a:solidFill>
        <a:effectLst/>
      </p:bgPr>
    </p:bg>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95D0A438-DE91-9819-F830-0ABF7DBADA49}"/>
              </a:ext>
            </a:extLst>
          </p:cNvPr>
          <p:cNvSpPr>
            <a:spLocks noGrp="1"/>
          </p:cNvSpPr>
          <p:nvPr>
            <p:ph type="title"/>
          </p:nvPr>
        </p:nvSpPr>
        <p:spPr>
          <a:xfrm>
            <a:off x="585292" y="603503"/>
            <a:ext cx="14662789" cy="10064498"/>
          </a:xfrm>
        </p:spPr>
        <p:txBody>
          <a:bodyPr/>
          <a:lstStyle>
            <a:lvl1pPr>
              <a:spcAft>
                <a:spcPts val="0"/>
              </a:spcAft>
              <a:defRPr sz="8000"/>
            </a:lvl1pPr>
          </a:lstStyle>
          <a:p>
            <a:r>
              <a:rPr kumimoji="1" lang="ja-JP" altLang="en-US"/>
              <a:t>マスター タイトルの書式設定</a:t>
            </a:r>
          </a:p>
        </p:txBody>
      </p:sp>
      <p:sp>
        <p:nvSpPr>
          <p:cNvPr id="2" name="フッター プレースホルダー 1">
            <a:extLst>
              <a:ext uri="{FF2B5EF4-FFF2-40B4-BE49-F238E27FC236}">
                <a16:creationId xmlns:a16="http://schemas.microsoft.com/office/drawing/2014/main" id="{26FA0CC3-40EF-DEC8-2308-D870E2153B46}"/>
              </a:ext>
            </a:extLst>
          </p:cNvPr>
          <p:cNvSpPr>
            <a:spLocks noGrp="1"/>
          </p:cNvSpPr>
          <p:nvPr>
            <p:ph type="ftr" sz="quarter" idx="10"/>
          </p:nvPr>
        </p:nvSpPr>
        <p:spPr/>
        <p:txBody>
          <a:bodyPr/>
          <a:lstStyle/>
          <a:p>
            <a:r>
              <a:rPr kumimoji="1" lang="ja-JP" altLang="en-US"/>
              <a:t>フッター</a:t>
            </a:r>
            <a:r>
              <a:rPr kumimoji="1" lang="en-US" altLang="ja-JP" dirty="0"/>
              <a:t>(Optional)</a:t>
            </a:r>
            <a:endParaRPr kumimoji="1" lang="ja-JP" altLang="en-US"/>
          </a:p>
        </p:txBody>
      </p:sp>
      <p:sp>
        <p:nvSpPr>
          <p:cNvPr id="3" name="スライド番号プレースホルダー 2">
            <a:extLst>
              <a:ext uri="{FF2B5EF4-FFF2-40B4-BE49-F238E27FC236}">
                <a16:creationId xmlns:a16="http://schemas.microsoft.com/office/drawing/2014/main" id="{46E3BA5F-140F-48A3-589D-FF3673C5D626}"/>
              </a:ext>
            </a:extLst>
          </p:cNvPr>
          <p:cNvSpPr>
            <a:spLocks noGrp="1"/>
          </p:cNvSpPr>
          <p:nvPr>
            <p:ph type="sldNum" sz="quarter" idx="11"/>
          </p:nvPr>
        </p:nvSpPr>
        <p:spPr/>
        <p:txBody>
          <a:bodyPr/>
          <a:lstStyle/>
          <a:p>
            <a:fld id="{19CA33DB-3EF7-0D48-8164-B05E3E6F1758}" type="slidenum">
              <a:rPr kumimoji="1" lang="ja-JP" altLang="en-US" smtClean="0"/>
              <a:pPr/>
              <a:t>‹#›</a:t>
            </a:fld>
            <a:endParaRPr kumimoji="1" lang="ja-JP" altLang="en-US"/>
          </a:p>
        </p:txBody>
      </p:sp>
    </p:spTree>
    <p:extLst>
      <p:ext uri="{BB962C8B-B14F-4D97-AF65-F5344CB8AC3E}">
        <p14:creationId xmlns:p14="http://schemas.microsoft.com/office/powerpoint/2010/main" val="1471603199"/>
      </p:ext>
    </p:extLst>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Cover, plain">
    <p:bg>
      <p:bgPr>
        <a:solidFill>
          <a:schemeClr val="bg1"/>
        </a:solidFill>
        <a:effectLst/>
      </p:bgPr>
    </p:bg>
    <p:spTree>
      <p:nvGrpSpPr>
        <p:cNvPr id="1" name=""/>
        <p:cNvGrpSpPr/>
        <p:nvPr/>
      </p:nvGrpSpPr>
      <p:grpSpPr>
        <a:xfrm>
          <a:off x="0" y="0"/>
          <a:ext cx="0" cy="0"/>
          <a:chOff x="0" y="0"/>
          <a:chExt cx="0" cy="0"/>
        </a:xfrm>
      </p:grpSpPr>
      <p:grpSp>
        <p:nvGrpSpPr>
          <p:cNvPr id="55" name="グループ化 54">
            <a:extLst>
              <a:ext uri="{FF2B5EF4-FFF2-40B4-BE49-F238E27FC236}">
                <a16:creationId xmlns:a16="http://schemas.microsoft.com/office/drawing/2014/main" id="{35A38195-8F90-9E7E-03B9-9E7F5AD406EC}"/>
              </a:ext>
            </a:extLst>
          </p:cNvPr>
          <p:cNvGrpSpPr/>
          <p:nvPr userDrawn="1"/>
        </p:nvGrpSpPr>
        <p:grpSpPr>
          <a:xfrm>
            <a:off x="-274356" y="-277585"/>
            <a:ext cx="24911499" cy="14267906"/>
            <a:chOff x="-137160" y="-138793"/>
            <a:chExt cx="12454128" cy="7133953"/>
          </a:xfrm>
        </p:grpSpPr>
        <p:cxnSp>
          <p:nvCxnSpPr>
            <p:cNvPr id="56" name="直線コネクタ 55">
              <a:extLst>
                <a:ext uri="{FF2B5EF4-FFF2-40B4-BE49-F238E27FC236}">
                  <a16:creationId xmlns:a16="http://schemas.microsoft.com/office/drawing/2014/main" id="{A6D31AA4-6F0F-265F-8CD3-9A7B1020B41B}"/>
                </a:ext>
              </a:extLst>
            </p:cNvPr>
            <p:cNvCxnSpPr/>
            <p:nvPr/>
          </p:nvCxnSpPr>
          <p:spPr>
            <a:xfrm>
              <a:off x="285750"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57" name="直線コネクタ 56">
              <a:extLst>
                <a:ext uri="{FF2B5EF4-FFF2-40B4-BE49-F238E27FC236}">
                  <a16:creationId xmlns:a16="http://schemas.microsoft.com/office/drawing/2014/main" id="{64738D76-07F0-FACA-5EAB-BABE6789CF3E}"/>
                </a:ext>
              </a:extLst>
            </p:cNvPr>
            <p:cNvCxnSpPr/>
            <p:nvPr/>
          </p:nvCxnSpPr>
          <p:spPr>
            <a:xfrm>
              <a:off x="1524000"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58" name="直線コネクタ 57">
              <a:extLst>
                <a:ext uri="{FF2B5EF4-FFF2-40B4-BE49-F238E27FC236}">
                  <a16:creationId xmlns:a16="http://schemas.microsoft.com/office/drawing/2014/main" id="{008D4F98-54C8-5CEF-16E6-11E82E970138}"/>
                </a:ext>
              </a:extLst>
            </p:cNvPr>
            <p:cNvCxnSpPr/>
            <p:nvPr/>
          </p:nvCxnSpPr>
          <p:spPr>
            <a:xfrm>
              <a:off x="2765425"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59" name="直線コネクタ 58">
              <a:extLst>
                <a:ext uri="{FF2B5EF4-FFF2-40B4-BE49-F238E27FC236}">
                  <a16:creationId xmlns:a16="http://schemas.microsoft.com/office/drawing/2014/main" id="{09974BFD-3791-4C92-67E8-D76AACBD7B6B}"/>
                </a:ext>
              </a:extLst>
            </p:cNvPr>
            <p:cNvCxnSpPr/>
            <p:nvPr/>
          </p:nvCxnSpPr>
          <p:spPr>
            <a:xfrm>
              <a:off x="3051175"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0" name="直線コネクタ 59">
              <a:extLst>
                <a:ext uri="{FF2B5EF4-FFF2-40B4-BE49-F238E27FC236}">
                  <a16:creationId xmlns:a16="http://schemas.microsoft.com/office/drawing/2014/main" id="{2D843026-8D85-B791-C888-666DDD3B14DB}"/>
                </a:ext>
              </a:extLst>
            </p:cNvPr>
            <p:cNvCxnSpPr>
              <a:cxnSpLocks/>
            </p:cNvCxnSpPr>
            <p:nvPr/>
          </p:nvCxnSpPr>
          <p:spPr>
            <a:xfrm>
              <a:off x="3340957"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1" name="直線コネクタ 60">
              <a:extLst>
                <a:ext uri="{FF2B5EF4-FFF2-40B4-BE49-F238E27FC236}">
                  <a16:creationId xmlns:a16="http://schemas.microsoft.com/office/drawing/2014/main" id="{9796D37C-2945-4377-D30E-D1F3D3B54185}"/>
                </a:ext>
              </a:extLst>
            </p:cNvPr>
            <p:cNvCxnSpPr>
              <a:cxnSpLocks/>
            </p:cNvCxnSpPr>
            <p:nvPr/>
          </p:nvCxnSpPr>
          <p:spPr>
            <a:xfrm>
              <a:off x="4575175"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2" name="直線コネクタ 61">
              <a:extLst>
                <a:ext uri="{FF2B5EF4-FFF2-40B4-BE49-F238E27FC236}">
                  <a16:creationId xmlns:a16="http://schemas.microsoft.com/office/drawing/2014/main" id="{29455FD1-A8B0-2392-610A-A51BDDFB1655}"/>
                </a:ext>
              </a:extLst>
            </p:cNvPr>
            <p:cNvCxnSpPr>
              <a:cxnSpLocks/>
            </p:cNvCxnSpPr>
            <p:nvPr/>
          </p:nvCxnSpPr>
          <p:spPr>
            <a:xfrm>
              <a:off x="5819775"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3" name="直線コネクタ 62">
              <a:extLst>
                <a:ext uri="{FF2B5EF4-FFF2-40B4-BE49-F238E27FC236}">
                  <a16:creationId xmlns:a16="http://schemas.microsoft.com/office/drawing/2014/main" id="{3768F680-03E6-A505-230E-D097B0BE00E6}"/>
                </a:ext>
              </a:extLst>
            </p:cNvPr>
            <p:cNvCxnSpPr>
              <a:cxnSpLocks/>
            </p:cNvCxnSpPr>
            <p:nvPr/>
          </p:nvCxnSpPr>
          <p:spPr>
            <a:xfrm>
              <a:off x="6096000"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4" name="直線コネクタ 63">
              <a:extLst>
                <a:ext uri="{FF2B5EF4-FFF2-40B4-BE49-F238E27FC236}">
                  <a16:creationId xmlns:a16="http://schemas.microsoft.com/office/drawing/2014/main" id="{4446555E-CB5A-E3AE-0882-40BB1E878136}"/>
                </a:ext>
              </a:extLst>
            </p:cNvPr>
            <p:cNvCxnSpPr>
              <a:cxnSpLocks/>
            </p:cNvCxnSpPr>
            <p:nvPr/>
          </p:nvCxnSpPr>
          <p:spPr>
            <a:xfrm>
              <a:off x="6380512"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5" name="直線コネクタ 64">
              <a:extLst>
                <a:ext uri="{FF2B5EF4-FFF2-40B4-BE49-F238E27FC236}">
                  <a16:creationId xmlns:a16="http://schemas.microsoft.com/office/drawing/2014/main" id="{8411F8D4-80C3-FA4B-D84E-2DBD568F13D8}"/>
                </a:ext>
              </a:extLst>
            </p:cNvPr>
            <p:cNvCxnSpPr>
              <a:cxnSpLocks/>
            </p:cNvCxnSpPr>
            <p:nvPr/>
          </p:nvCxnSpPr>
          <p:spPr>
            <a:xfrm>
              <a:off x="7616825"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6" name="直線コネクタ 65">
              <a:extLst>
                <a:ext uri="{FF2B5EF4-FFF2-40B4-BE49-F238E27FC236}">
                  <a16:creationId xmlns:a16="http://schemas.microsoft.com/office/drawing/2014/main" id="{2887AB0F-7DF4-3D40-49F9-217E2B9A4D9E}"/>
                </a:ext>
              </a:extLst>
            </p:cNvPr>
            <p:cNvCxnSpPr>
              <a:cxnSpLocks/>
            </p:cNvCxnSpPr>
            <p:nvPr/>
          </p:nvCxnSpPr>
          <p:spPr>
            <a:xfrm>
              <a:off x="8861425"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7" name="直線コネクタ 66">
              <a:extLst>
                <a:ext uri="{FF2B5EF4-FFF2-40B4-BE49-F238E27FC236}">
                  <a16:creationId xmlns:a16="http://schemas.microsoft.com/office/drawing/2014/main" id="{C502A32D-58CD-8050-D334-FB5E7FCDA6E2}"/>
                </a:ext>
              </a:extLst>
            </p:cNvPr>
            <p:cNvCxnSpPr>
              <a:cxnSpLocks/>
            </p:cNvCxnSpPr>
            <p:nvPr/>
          </p:nvCxnSpPr>
          <p:spPr>
            <a:xfrm>
              <a:off x="9144000"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8" name="直線コネクタ 67">
              <a:extLst>
                <a:ext uri="{FF2B5EF4-FFF2-40B4-BE49-F238E27FC236}">
                  <a16:creationId xmlns:a16="http://schemas.microsoft.com/office/drawing/2014/main" id="{630F348C-5FC2-336D-74C6-401AFAD022B7}"/>
                </a:ext>
              </a:extLst>
            </p:cNvPr>
            <p:cNvCxnSpPr>
              <a:cxnSpLocks/>
            </p:cNvCxnSpPr>
            <p:nvPr/>
          </p:nvCxnSpPr>
          <p:spPr>
            <a:xfrm>
              <a:off x="9420225"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9" name="直線コネクタ 68">
              <a:extLst>
                <a:ext uri="{FF2B5EF4-FFF2-40B4-BE49-F238E27FC236}">
                  <a16:creationId xmlns:a16="http://schemas.microsoft.com/office/drawing/2014/main" id="{77E35C5C-F454-4714-0E04-9798BB08A43F}"/>
                </a:ext>
              </a:extLst>
            </p:cNvPr>
            <p:cNvCxnSpPr>
              <a:cxnSpLocks/>
            </p:cNvCxnSpPr>
            <p:nvPr/>
          </p:nvCxnSpPr>
          <p:spPr>
            <a:xfrm>
              <a:off x="10671175"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70" name="直線コネクタ 69">
              <a:extLst>
                <a:ext uri="{FF2B5EF4-FFF2-40B4-BE49-F238E27FC236}">
                  <a16:creationId xmlns:a16="http://schemas.microsoft.com/office/drawing/2014/main" id="{22F84737-CA85-B2F0-F1D1-BC07E4D252D5}"/>
                </a:ext>
              </a:extLst>
            </p:cNvPr>
            <p:cNvCxnSpPr>
              <a:cxnSpLocks/>
            </p:cNvCxnSpPr>
            <p:nvPr/>
          </p:nvCxnSpPr>
          <p:spPr>
            <a:xfrm>
              <a:off x="11905012"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71" name="直線コネクタ 70">
              <a:extLst>
                <a:ext uri="{FF2B5EF4-FFF2-40B4-BE49-F238E27FC236}">
                  <a16:creationId xmlns:a16="http://schemas.microsoft.com/office/drawing/2014/main" id="{85E697E9-0D66-9A74-B800-A326F9327F16}"/>
                </a:ext>
              </a:extLst>
            </p:cNvPr>
            <p:cNvCxnSpPr>
              <a:cxnSpLocks/>
            </p:cNvCxnSpPr>
            <p:nvPr/>
          </p:nvCxnSpPr>
          <p:spPr>
            <a:xfrm>
              <a:off x="285750"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72" name="直線コネクタ 71">
              <a:extLst>
                <a:ext uri="{FF2B5EF4-FFF2-40B4-BE49-F238E27FC236}">
                  <a16:creationId xmlns:a16="http://schemas.microsoft.com/office/drawing/2014/main" id="{6B8A6AF0-47ED-349E-BA94-CE23B8317707}"/>
                </a:ext>
              </a:extLst>
            </p:cNvPr>
            <p:cNvCxnSpPr>
              <a:cxnSpLocks/>
            </p:cNvCxnSpPr>
            <p:nvPr/>
          </p:nvCxnSpPr>
          <p:spPr>
            <a:xfrm>
              <a:off x="1524000"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73" name="直線コネクタ 72">
              <a:extLst>
                <a:ext uri="{FF2B5EF4-FFF2-40B4-BE49-F238E27FC236}">
                  <a16:creationId xmlns:a16="http://schemas.microsoft.com/office/drawing/2014/main" id="{64083308-2E7F-9801-FD89-496BE92C9DEB}"/>
                </a:ext>
              </a:extLst>
            </p:cNvPr>
            <p:cNvCxnSpPr>
              <a:cxnSpLocks/>
            </p:cNvCxnSpPr>
            <p:nvPr/>
          </p:nvCxnSpPr>
          <p:spPr>
            <a:xfrm>
              <a:off x="2765425"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74" name="直線コネクタ 73">
              <a:extLst>
                <a:ext uri="{FF2B5EF4-FFF2-40B4-BE49-F238E27FC236}">
                  <a16:creationId xmlns:a16="http://schemas.microsoft.com/office/drawing/2014/main" id="{70E3DCE5-7B72-ABEB-B0B3-70B0D857212C}"/>
                </a:ext>
              </a:extLst>
            </p:cNvPr>
            <p:cNvCxnSpPr>
              <a:cxnSpLocks/>
            </p:cNvCxnSpPr>
            <p:nvPr/>
          </p:nvCxnSpPr>
          <p:spPr>
            <a:xfrm>
              <a:off x="3051175"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75" name="直線コネクタ 74">
              <a:extLst>
                <a:ext uri="{FF2B5EF4-FFF2-40B4-BE49-F238E27FC236}">
                  <a16:creationId xmlns:a16="http://schemas.microsoft.com/office/drawing/2014/main" id="{9AF17806-EB5D-B501-1E3B-2CFBC83A5147}"/>
                </a:ext>
              </a:extLst>
            </p:cNvPr>
            <p:cNvCxnSpPr>
              <a:cxnSpLocks/>
            </p:cNvCxnSpPr>
            <p:nvPr/>
          </p:nvCxnSpPr>
          <p:spPr>
            <a:xfrm>
              <a:off x="3340957"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76" name="直線コネクタ 75">
              <a:extLst>
                <a:ext uri="{FF2B5EF4-FFF2-40B4-BE49-F238E27FC236}">
                  <a16:creationId xmlns:a16="http://schemas.microsoft.com/office/drawing/2014/main" id="{5BDF4CBC-9DB5-D85C-B6DA-12413CD43CB9}"/>
                </a:ext>
              </a:extLst>
            </p:cNvPr>
            <p:cNvCxnSpPr>
              <a:cxnSpLocks/>
            </p:cNvCxnSpPr>
            <p:nvPr/>
          </p:nvCxnSpPr>
          <p:spPr>
            <a:xfrm>
              <a:off x="4575175"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77" name="直線コネクタ 76">
              <a:extLst>
                <a:ext uri="{FF2B5EF4-FFF2-40B4-BE49-F238E27FC236}">
                  <a16:creationId xmlns:a16="http://schemas.microsoft.com/office/drawing/2014/main" id="{E49FDF8C-D8BF-9188-2B08-9500840A62E7}"/>
                </a:ext>
              </a:extLst>
            </p:cNvPr>
            <p:cNvCxnSpPr>
              <a:cxnSpLocks/>
            </p:cNvCxnSpPr>
            <p:nvPr/>
          </p:nvCxnSpPr>
          <p:spPr>
            <a:xfrm>
              <a:off x="5819775"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78" name="直線コネクタ 77">
              <a:extLst>
                <a:ext uri="{FF2B5EF4-FFF2-40B4-BE49-F238E27FC236}">
                  <a16:creationId xmlns:a16="http://schemas.microsoft.com/office/drawing/2014/main" id="{1D8CC4B7-A0CA-F146-9E10-4079CACB749E}"/>
                </a:ext>
              </a:extLst>
            </p:cNvPr>
            <p:cNvCxnSpPr>
              <a:cxnSpLocks/>
            </p:cNvCxnSpPr>
            <p:nvPr/>
          </p:nvCxnSpPr>
          <p:spPr>
            <a:xfrm>
              <a:off x="6096000"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79" name="直線コネクタ 78">
              <a:extLst>
                <a:ext uri="{FF2B5EF4-FFF2-40B4-BE49-F238E27FC236}">
                  <a16:creationId xmlns:a16="http://schemas.microsoft.com/office/drawing/2014/main" id="{DE0DF56A-DB7C-2208-EDA6-6549D1CBD081}"/>
                </a:ext>
              </a:extLst>
            </p:cNvPr>
            <p:cNvCxnSpPr>
              <a:cxnSpLocks/>
            </p:cNvCxnSpPr>
            <p:nvPr/>
          </p:nvCxnSpPr>
          <p:spPr>
            <a:xfrm>
              <a:off x="6380512"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0" name="直線コネクタ 79">
              <a:extLst>
                <a:ext uri="{FF2B5EF4-FFF2-40B4-BE49-F238E27FC236}">
                  <a16:creationId xmlns:a16="http://schemas.microsoft.com/office/drawing/2014/main" id="{17618FE4-C27D-A043-E3FD-A4028241A34B}"/>
                </a:ext>
              </a:extLst>
            </p:cNvPr>
            <p:cNvCxnSpPr>
              <a:cxnSpLocks/>
            </p:cNvCxnSpPr>
            <p:nvPr/>
          </p:nvCxnSpPr>
          <p:spPr>
            <a:xfrm>
              <a:off x="7616825"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1" name="直線コネクタ 80">
              <a:extLst>
                <a:ext uri="{FF2B5EF4-FFF2-40B4-BE49-F238E27FC236}">
                  <a16:creationId xmlns:a16="http://schemas.microsoft.com/office/drawing/2014/main" id="{5D0A526C-F862-6D1B-1A0C-422A6822AED8}"/>
                </a:ext>
              </a:extLst>
            </p:cNvPr>
            <p:cNvCxnSpPr>
              <a:cxnSpLocks/>
            </p:cNvCxnSpPr>
            <p:nvPr/>
          </p:nvCxnSpPr>
          <p:spPr>
            <a:xfrm>
              <a:off x="8861425"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2" name="直線コネクタ 81">
              <a:extLst>
                <a:ext uri="{FF2B5EF4-FFF2-40B4-BE49-F238E27FC236}">
                  <a16:creationId xmlns:a16="http://schemas.microsoft.com/office/drawing/2014/main" id="{B1AC4E7D-39E3-D0ED-40CC-6100E69194A2}"/>
                </a:ext>
              </a:extLst>
            </p:cNvPr>
            <p:cNvCxnSpPr>
              <a:cxnSpLocks/>
            </p:cNvCxnSpPr>
            <p:nvPr/>
          </p:nvCxnSpPr>
          <p:spPr>
            <a:xfrm>
              <a:off x="9144000"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3" name="直線コネクタ 82">
              <a:extLst>
                <a:ext uri="{FF2B5EF4-FFF2-40B4-BE49-F238E27FC236}">
                  <a16:creationId xmlns:a16="http://schemas.microsoft.com/office/drawing/2014/main" id="{E38F571A-0E15-35A1-0F91-3C800CC7DAC4}"/>
                </a:ext>
              </a:extLst>
            </p:cNvPr>
            <p:cNvCxnSpPr>
              <a:cxnSpLocks/>
            </p:cNvCxnSpPr>
            <p:nvPr/>
          </p:nvCxnSpPr>
          <p:spPr>
            <a:xfrm>
              <a:off x="9420225"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4" name="直線コネクタ 83">
              <a:extLst>
                <a:ext uri="{FF2B5EF4-FFF2-40B4-BE49-F238E27FC236}">
                  <a16:creationId xmlns:a16="http://schemas.microsoft.com/office/drawing/2014/main" id="{371F5618-3C76-219A-CCDB-4E7B25D81BF7}"/>
                </a:ext>
              </a:extLst>
            </p:cNvPr>
            <p:cNvCxnSpPr>
              <a:cxnSpLocks/>
            </p:cNvCxnSpPr>
            <p:nvPr/>
          </p:nvCxnSpPr>
          <p:spPr>
            <a:xfrm>
              <a:off x="10671175"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5" name="直線コネクタ 84">
              <a:extLst>
                <a:ext uri="{FF2B5EF4-FFF2-40B4-BE49-F238E27FC236}">
                  <a16:creationId xmlns:a16="http://schemas.microsoft.com/office/drawing/2014/main" id="{056272C0-6541-0312-30DF-AAF3246F7A59}"/>
                </a:ext>
              </a:extLst>
            </p:cNvPr>
            <p:cNvCxnSpPr>
              <a:cxnSpLocks/>
            </p:cNvCxnSpPr>
            <p:nvPr/>
          </p:nvCxnSpPr>
          <p:spPr>
            <a:xfrm>
              <a:off x="11905012"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6" name="直線コネクタ 85">
              <a:extLst>
                <a:ext uri="{FF2B5EF4-FFF2-40B4-BE49-F238E27FC236}">
                  <a16:creationId xmlns:a16="http://schemas.microsoft.com/office/drawing/2014/main" id="{84E99D64-2FD8-B3BE-BDBB-0662A2CAD1F3}"/>
                </a:ext>
              </a:extLst>
            </p:cNvPr>
            <p:cNvCxnSpPr>
              <a:cxnSpLocks/>
            </p:cNvCxnSpPr>
            <p:nvPr/>
          </p:nvCxnSpPr>
          <p:spPr>
            <a:xfrm>
              <a:off x="-137160" y="302895"/>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7" name="直線コネクタ 86">
              <a:extLst>
                <a:ext uri="{FF2B5EF4-FFF2-40B4-BE49-F238E27FC236}">
                  <a16:creationId xmlns:a16="http://schemas.microsoft.com/office/drawing/2014/main" id="{92A77177-16FF-7894-7D6B-40C78D9946CB}"/>
                </a:ext>
              </a:extLst>
            </p:cNvPr>
            <p:cNvCxnSpPr>
              <a:cxnSpLocks/>
            </p:cNvCxnSpPr>
            <p:nvPr/>
          </p:nvCxnSpPr>
          <p:spPr>
            <a:xfrm>
              <a:off x="-137160" y="774476"/>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8" name="直線コネクタ 87">
              <a:extLst>
                <a:ext uri="{FF2B5EF4-FFF2-40B4-BE49-F238E27FC236}">
                  <a16:creationId xmlns:a16="http://schemas.microsoft.com/office/drawing/2014/main" id="{1EB1D23B-5667-85C0-EF4A-4EF976E15B15}"/>
                </a:ext>
              </a:extLst>
            </p:cNvPr>
            <p:cNvCxnSpPr>
              <a:cxnSpLocks/>
            </p:cNvCxnSpPr>
            <p:nvPr/>
          </p:nvCxnSpPr>
          <p:spPr>
            <a:xfrm>
              <a:off x="-137160" y="1534349"/>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9" name="直線コネクタ 88">
              <a:extLst>
                <a:ext uri="{FF2B5EF4-FFF2-40B4-BE49-F238E27FC236}">
                  <a16:creationId xmlns:a16="http://schemas.microsoft.com/office/drawing/2014/main" id="{9B307BAD-EDF1-3A47-771A-78A25ECBF359}"/>
                </a:ext>
              </a:extLst>
            </p:cNvPr>
            <p:cNvCxnSpPr>
              <a:cxnSpLocks/>
            </p:cNvCxnSpPr>
            <p:nvPr/>
          </p:nvCxnSpPr>
          <p:spPr>
            <a:xfrm>
              <a:off x="-137160" y="2294222"/>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0" name="直線コネクタ 89">
              <a:extLst>
                <a:ext uri="{FF2B5EF4-FFF2-40B4-BE49-F238E27FC236}">
                  <a16:creationId xmlns:a16="http://schemas.microsoft.com/office/drawing/2014/main" id="{2CC2FB71-CD74-2EA0-FD18-A26F988E4BD7}"/>
                </a:ext>
              </a:extLst>
            </p:cNvPr>
            <p:cNvCxnSpPr>
              <a:cxnSpLocks/>
            </p:cNvCxnSpPr>
            <p:nvPr/>
          </p:nvCxnSpPr>
          <p:spPr>
            <a:xfrm>
              <a:off x="-137160" y="3054095"/>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1" name="直線コネクタ 90">
              <a:extLst>
                <a:ext uri="{FF2B5EF4-FFF2-40B4-BE49-F238E27FC236}">
                  <a16:creationId xmlns:a16="http://schemas.microsoft.com/office/drawing/2014/main" id="{1F6E9E18-CBBD-0DDC-2AA1-FBC795227E76}"/>
                </a:ext>
              </a:extLst>
            </p:cNvPr>
            <p:cNvCxnSpPr>
              <a:cxnSpLocks/>
            </p:cNvCxnSpPr>
            <p:nvPr/>
          </p:nvCxnSpPr>
          <p:spPr>
            <a:xfrm>
              <a:off x="-137160" y="3813968"/>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2" name="直線コネクタ 91">
              <a:extLst>
                <a:ext uri="{FF2B5EF4-FFF2-40B4-BE49-F238E27FC236}">
                  <a16:creationId xmlns:a16="http://schemas.microsoft.com/office/drawing/2014/main" id="{219F1C33-A500-04D7-B19B-5CB422EB04CF}"/>
                </a:ext>
              </a:extLst>
            </p:cNvPr>
            <p:cNvCxnSpPr>
              <a:cxnSpLocks/>
            </p:cNvCxnSpPr>
            <p:nvPr/>
          </p:nvCxnSpPr>
          <p:spPr>
            <a:xfrm>
              <a:off x="-137160" y="4573841"/>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3" name="直線コネクタ 92">
              <a:extLst>
                <a:ext uri="{FF2B5EF4-FFF2-40B4-BE49-F238E27FC236}">
                  <a16:creationId xmlns:a16="http://schemas.microsoft.com/office/drawing/2014/main" id="{2101DDC7-1DCB-DFB2-5E14-18A9E23B2A1C}"/>
                </a:ext>
              </a:extLst>
            </p:cNvPr>
            <p:cNvCxnSpPr>
              <a:cxnSpLocks/>
            </p:cNvCxnSpPr>
            <p:nvPr/>
          </p:nvCxnSpPr>
          <p:spPr>
            <a:xfrm>
              <a:off x="-137160" y="5333714"/>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4" name="直線コネクタ 93">
              <a:extLst>
                <a:ext uri="{FF2B5EF4-FFF2-40B4-BE49-F238E27FC236}">
                  <a16:creationId xmlns:a16="http://schemas.microsoft.com/office/drawing/2014/main" id="{0E6D0FAE-1CF4-8B91-4970-F7E2D5716F6F}"/>
                </a:ext>
              </a:extLst>
            </p:cNvPr>
            <p:cNvCxnSpPr>
              <a:cxnSpLocks/>
            </p:cNvCxnSpPr>
            <p:nvPr/>
          </p:nvCxnSpPr>
          <p:spPr>
            <a:xfrm>
              <a:off x="-137160" y="6093587"/>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5" name="直線コネクタ 94">
              <a:extLst>
                <a:ext uri="{FF2B5EF4-FFF2-40B4-BE49-F238E27FC236}">
                  <a16:creationId xmlns:a16="http://schemas.microsoft.com/office/drawing/2014/main" id="{AA4F957C-78B6-C620-D99F-EBA907980056}"/>
                </a:ext>
              </a:extLst>
            </p:cNvPr>
            <p:cNvCxnSpPr>
              <a:cxnSpLocks/>
            </p:cNvCxnSpPr>
            <p:nvPr/>
          </p:nvCxnSpPr>
          <p:spPr>
            <a:xfrm>
              <a:off x="12207240" y="302895"/>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6" name="直線コネクタ 95">
              <a:extLst>
                <a:ext uri="{FF2B5EF4-FFF2-40B4-BE49-F238E27FC236}">
                  <a16:creationId xmlns:a16="http://schemas.microsoft.com/office/drawing/2014/main" id="{5787A43C-CDCD-E5AD-4120-FEEF560FAE55}"/>
                </a:ext>
              </a:extLst>
            </p:cNvPr>
            <p:cNvCxnSpPr>
              <a:cxnSpLocks/>
            </p:cNvCxnSpPr>
            <p:nvPr/>
          </p:nvCxnSpPr>
          <p:spPr>
            <a:xfrm>
              <a:off x="12207240" y="774476"/>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7" name="直線コネクタ 96">
              <a:extLst>
                <a:ext uri="{FF2B5EF4-FFF2-40B4-BE49-F238E27FC236}">
                  <a16:creationId xmlns:a16="http://schemas.microsoft.com/office/drawing/2014/main" id="{DB29A1F7-3759-BE8B-907E-A25D189D9D00}"/>
                </a:ext>
              </a:extLst>
            </p:cNvPr>
            <p:cNvCxnSpPr>
              <a:cxnSpLocks/>
            </p:cNvCxnSpPr>
            <p:nvPr/>
          </p:nvCxnSpPr>
          <p:spPr>
            <a:xfrm>
              <a:off x="12207240" y="1534349"/>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8" name="直線コネクタ 97">
              <a:extLst>
                <a:ext uri="{FF2B5EF4-FFF2-40B4-BE49-F238E27FC236}">
                  <a16:creationId xmlns:a16="http://schemas.microsoft.com/office/drawing/2014/main" id="{3B1C2A80-58E8-19AD-5607-8BE9E4ECCF54}"/>
                </a:ext>
              </a:extLst>
            </p:cNvPr>
            <p:cNvCxnSpPr>
              <a:cxnSpLocks/>
            </p:cNvCxnSpPr>
            <p:nvPr/>
          </p:nvCxnSpPr>
          <p:spPr>
            <a:xfrm>
              <a:off x="12207240" y="2294222"/>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9" name="直線コネクタ 98">
              <a:extLst>
                <a:ext uri="{FF2B5EF4-FFF2-40B4-BE49-F238E27FC236}">
                  <a16:creationId xmlns:a16="http://schemas.microsoft.com/office/drawing/2014/main" id="{CD9F1F7A-7030-3C53-E404-713A61A277E7}"/>
                </a:ext>
              </a:extLst>
            </p:cNvPr>
            <p:cNvCxnSpPr>
              <a:cxnSpLocks/>
            </p:cNvCxnSpPr>
            <p:nvPr/>
          </p:nvCxnSpPr>
          <p:spPr>
            <a:xfrm>
              <a:off x="12207240" y="3054095"/>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00" name="直線コネクタ 99">
              <a:extLst>
                <a:ext uri="{FF2B5EF4-FFF2-40B4-BE49-F238E27FC236}">
                  <a16:creationId xmlns:a16="http://schemas.microsoft.com/office/drawing/2014/main" id="{236F30CC-DE1A-9760-9A61-FED9B1C89827}"/>
                </a:ext>
              </a:extLst>
            </p:cNvPr>
            <p:cNvCxnSpPr>
              <a:cxnSpLocks/>
            </p:cNvCxnSpPr>
            <p:nvPr/>
          </p:nvCxnSpPr>
          <p:spPr>
            <a:xfrm>
              <a:off x="12207240" y="3813968"/>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01" name="直線コネクタ 100">
              <a:extLst>
                <a:ext uri="{FF2B5EF4-FFF2-40B4-BE49-F238E27FC236}">
                  <a16:creationId xmlns:a16="http://schemas.microsoft.com/office/drawing/2014/main" id="{8354914B-8F69-BBBB-3C9C-72FE6E1C7900}"/>
                </a:ext>
              </a:extLst>
            </p:cNvPr>
            <p:cNvCxnSpPr>
              <a:cxnSpLocks/>
            </p:cNvCxnSpPr>
            <p:nvPr/>
          </p:nvCxnSpPr>
          <p:spPr>
            <a:xfrm>
              <a:off x="12207240" y="4573841"/>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02" name="直線コネクタ 101">
              <a:extLst>
                <a:ext uri="{FF2B5EF4-FFF2-40B4-BE49-F238E27FC236}">
                  <a16:creationId xmlns:a16="http://schemas.microsoft.com/office/drawing/2014/main" id="{DD71021C-0D44-EB4A-F484-183E332E79BE}"/>
                </a:ext>
              </a:extLst>
            </p:cNvPr>
            <p:cNvCxnSpPr>
              <a:cxnSpLocks/>
            </p:cNvCxnSpPr>
            <p:nvPr/>
          </p:nvCxnSpPr>
          <p:spPr>
            <a:xfrm>
              <a:off x="12207240" y="5333714"/>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03" name="直線コネクタ 102">
              <a:extLst>
                <a:ext uri="{FF2B5EF4-FFF2-40B4-BE49-F238E27FC236}">
                  <a16:creationId xmlns:a16="http://schemas.microsoft.com/office/drawing/2014/main" id="{091CF654-FBD6-4DB3-F8D8-14AD12673E7A}"/>
                </a:ext>
              </a:extLst>
            </p:cNvPr>
            <p:cNvCxnSpPr>
              <a:cxnSpLocks/>
            </p:cNvCxnSpPr>
            <p:nvPr/>
          </p:nvCxnSpPr>
          <p:spPr>
            <a:xfrm>
              <a:off x="12207240" y="6093587"/>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04" name="直線コネクタ 103">
              <a:extLst>
                <a:ext uri="{FF2B5EF4-FFF2-40B4-BE49-F238E27FC236}">
                  <a16:creationId xmlns:a16="http://schemas.microsoft.com/office/drawing/2014/main" id="{AE2E70C1-5963-476C-2371-46F7C7F004B9}"/>
                </a:ext>
              </a:extLst>
            </p:cNvPr>
            <p:cNvCxnSpPr>
              <a:cxnSpLocks/>
            </p:cNvCxnSpPr>
            <p:nvPr userDrawn="1"/>
          </p:nvCxnSpPr>
          <p:spPr>
            <a:xfrm>
              <a:off x="-137160" y="6565392"/>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05" name="直線コネクタ 104">
              <a:extLst>
                <a:ext uri="{FF2B5EF4-FFF2-40B4-BE49-F238E27FC236}">
                  <a16:creationId xmlns:a16="http://schemas.microsoft.com/office/drawing/2014/main" id="{5F0A1014-63D5-1AC6-1582-23603526D93F}"/>
                </a:ext>
              </a:extLst>
            </p:cNvPr>
            <p:cNvCxnSpPr>
              <a:cxnSpLocks/>
            </p:cNvCxnSpPr>
            <p:nvPr userDrawn="1"/>
          </p:nvCxnSpPr>
          <p:spPr>
            <a:xfrm>
              <a:off x="12207240" y="6565392"/>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grpSp>
      <p:sp>
        <p:nvSpPr>
          <p:cNvPr id="106" name="グラフィックス 3">
            <a:extLst>
              <a:ext uri="{FF2B5EF4-FFF2-40B4-BE49-F238E27FC236}">
                <a16:creationId xmlns:a16="http://schemas.microsoft.com/office/drawing/2014/main" id="{B8DBBFDB-0C8B-67E3-A51B-4131CF332E84}"/>
              </a:ext>
            </a:extLst>
          </p:cNvPr>
          <p:cNvSpPr>
            <a:spLocks noChangeAspect="1"/>
          </p:cNvSpPr>
          <p:nvPr userDrawn="1"/>
        </p:nvSpPr>
        <p:spPr>
          <a:xfrm>
            <a:off x="22373803" y="12577766"/>
            <a:ext cx="1538324" cy="567464"/>
          </a:xfrm>
          <a:custGeom>
            <a:avLst/>
            <a:gdLst>
              <a:gd name="connsiteX0" fmla="*/ -158 w 4035240"/>
              <a:gd name="connsiteY0" fmla="*/ 1394109 h 1502868"/>
              <a:gd name="connsiteX1" fmla="*/ 731541 w 4035240"/>
              <a:gd name="connsiteY1" fmla="*/ 1394109 h 1502868"/>
              <a:gd name="connsiteX2" fmla="*/ 731541 w 4035240"/>
              <a:gd name="connsiteY2" fmla="*/ 1498442 h 1502868"/>
              <a:gd name="connsiteX3" fmla="*/ -158 w 4035240"/>
              <a:gd name="connsiteY3" fmla="*/ 1498442 h 1502868"/>
              <a:gd name="connsiteX4" fmla="*/ -158 w 4035240"/>
              <a:gd name="connsiteY4" fmla="*/ 1299261 h 1502868"/>
              <a:gd name="connsiteX5" fmla="*/ 731541 w 4035240"/>
              <a:gd name="connsiteY5" fmla="*/ 1299261 h 1502868"/>
              <a:gd name="connsiteX6" fmla="*/ 731541 w 4035240"/>
              <a:gd name="connsiteY6" fmla="*/ 1194928 h 1502868"/>
              <a:gd name="connsiteX7" fmla="*/ -158 w 4035240"/>
              <a:gd name="connsiteY7" fmla="*/ 1194928 h 1502868"/>
              <a:gd name="connsiteX8" fmla="*/ 208899 w 4035240"/>
              <a:gd name="connsiteY8" fmla="*/ 1100080 h 1502868"/>
              <a:gd name="connsiteX9" fmla="*/ 522484 w 4035240"/>
              <a:gd name="connsiteY9" fmla="*/ 1100080 h 1502868"/>
              <a:gd name="connsiteX10" fmla="*/ 522484 w 4035240"/>
              <a:gd name="connsiteY10" fmla="*/ 995747 h 1502868"/>
              <a:gd name="connsiteX11" fmla="*/ 208899 w 4035240"/>
              <a:gd name="connsiteY11" fmla="*/ 995747 h 1502868"/>
              <a:gd name="connsiteX12" fmla="*/ 208899 w 4035240"/>
              <a:gd name="connsiteY12" fmla="*/ 900899 h 1502868"/>
              <a:gd name="connsiteX13" fmla="*/ 522484 w 4035240"/>
              <a:gd name="connsiteY13" fmla="*/ 900899 h 1502868"/>
              <a:gd name="connsiteX14" fmla="*/ 522484 w 4035240"/>
              <a:gd name="connsiteY14" fmla="*/ 796566 h 1502868"/>
              <a:gd name="connsiteX15" fmla="*/ 208899 w 4035240"/>
              <a:gd name="connsiteY15" fmla="*/ 796566 h 1502868"/>
              <a:gd name="connsiteX16" fmla="*/ 208899 w 4035240"/>
              <a:gd name="connsiteY16" fmla="*/ 701718 h 1502868"/>
              <a:gd name="connsiteX17" fmla="*/ 522484 w 4035240"/>
              <a:gd name="connsiteY17" fmla="*/ 701718 h 1502868"/>
              <a:gd name="connsiteX18" fmla="*/ 522484 w 4035240"/>
              <a:gd name="connsiteY18" fmla="*/ 597385 h 1502868"/>
              <a:gd name="connsiteX19" fmla="*/ 208899 w 4035240"/>
              <a:gd name="connsiteY19" fmla="*/ 597385 h 1502868"/>
              <a:gd name="connsiteX20" fmla="*/ 522484 w 4035240"/>
              <a:gd name="connsiteY20" fmla="*/ 398204 h 1502868"/>
              <a:gd name="connsiteX21" fmla="*/ 208899 w 4035240"/>
              <a:gd name="connsiteY21" fmla="*/ 398204 h 1502868"/>
              <a:gd name="connsiteX22" fmla="*/ 208899 w 4035240"/>
              <a:gd name="connsiteY22" fmla="*/ 502537 h 1502868"/>
              <a:gd name="connsiteX23" fmla="*/ 522484 w 4035240"/>
              <a:gd name="connsiteY23" fmla="*/ 502537 h 1502868"/>
              <a:gd name="connsiteX24" fmla="*/ -158 w 4035240"/>
              <a:gd name="connsiteY24" fmla="*/ 303356 h 1502868"/>
              <a:gd name="connsiteX25" fmla="*/ 731541 w 4035240"/>
              <a:gd name="connsiteY25" fmla="*/ 303356 h 1502868"/>
              <a:gd name="connsiteX26" fmla="*/ 731541 w 4035240"/>
              <a:gd name="connsiteY26" fmla="*/ 199023 h 1502868"/>
              <a:gd name="connsiteX27" fmla="*/ -158 w 4035240"/>
              <a:gd name="connsiteY27" fmla="*/ 199023 h 1502868"/>
              <a:gd name="connsiteX28" fmla="*/ -158 w 4035240"/>
              <a:gd name="connsiteY28" fmla="*/ 104175 h 1502868"/>
              <a:gd name="connsiteX29" fmla="*/ 731541 w 4035240"/>
              <a:gd name="connsiteY29" fmla="*/ 104175 h 1502868"/>
              <a:gd name="connsiteX30" fmla="*/ 731541 w 4035240"/>
              <a:gd name="connsiteY30" fmla="*/ -158 h 1502868"/>
              <a:gd name="connsiteX31" fmla="*/ -158 w 4035240"/>
              <a:gd name="connsiteY31" fmla="*/ -158 h 1502868"/>
              <a:gd name="connsiteX32" fmla="*/ 836070 w 4035240"/>
              <a:gd name="connsiteY32" fmla="*/ 1299261 h 1502868"/>
              <a:gd name="connsiteX33" fmla="*/ 1951389 w 4035240"/>
              <a:gd name="connsiteY33" fmla="*/ 1299261 h 1502868"/>
              <a:gd name="connsiteX34" fmla="*/ 1993390 w 4035240"/>
              <a:gd name="connsiteY34" fmla="*/ 1194928 h 1502868"/>
              <a:gd name="connsiteX35" fmla="*/ 836070 w 4035240"/>
              <a:gd name="connsiteY35" fmla="*/ 1194928 h 1502868"/>
              <a:gd name="connsiteX36" fmla="*/ 1864060 w 4035240"/>
              <a:gd name="connsiteY36" fmla="*/ 796566 h 1502868"/>
              <a:gd name="connsiteX37" fmla="*/ 1045127 w 4035240"/>
              <a:gd name="connsiteY37" fmla="*/ 796566 h 1502868"/>
              <a:gd name="connsiteX38" fmla="*/ 1045127 w 4035240"/>
              <a:gd name="connsiteY38" fmla="*/ 900899 h 1502868"/>
              <a:gd name="connsiteX39" fmla="*/ 1951293 w 4035240"/>
              <a:gd name="connsiteY39" fmla="*/ 900899 h 1502868"/>
              <a:gd name="connsiteX40" fmla="*/ 1864060 w 4035240"/>
              <a:gd name="connsiteY40" fmla="*/ 796566 h 1502868"/>
              <a:gd name="connsiteX41" fmla="*/ 1045127 w 4035240"/>
              <a:gd name="connsiteY41" fmla="*/ 597385 h 1502868"/>
              <a:gd name="connsiteX42" fmla="*/ 1045127 w 4035240"/>
              <a:gd name="connsiteY42" fmla="*/ 701718 h 1502868"/>
              <a:gd name="connsiteX43" fmla="*/ 1864060 w 4035240"/>
              <a:gd name="connsiteY43" fmla="*/ 701718 h 1502868"/>
              <a:gd name="connsiteX44" fmla="*/ 1951293 w 4035240"/>
              <a:gd name="connsiteY44" fmla="*/ 597385 h 1502868"/>
              <a:gd name="connsiteX45" fmla="*/ 1951389 w 4035240"/>
              <a:gd name="connsiteY45" fmla="*/ 199023 h 1502868"/>
              <a:gd name="connsiteX46" fmla="*/ 836070 w 4035240"/>
              <a:gd name="connsiteY46" fmla="*/ 199023 h 1502868"/>
              <a:gd name="connsiteX47" fmla="*/ 836070 w 4035240"/>
              <a:gd name="connsiteY47" fmla="*/ 303356 h 1502868"/>
              <a:gd name="connsiteX48" fmla="*/ 1993390 w 4035240"/>
              <a:gd name="connsiteY48" fmla="*/ 303356 h 1502868"/>
              <a:gd name="connsiteX49" fmla="*/ 1951389 w 4035240"/>
              <a:gd name="connsiteY49" fmla="*/ 199023 h 1502868"/>
              <a:gd name="connsiteX50" fmla="*/ 1605779 w 4035240"/>
              <a:gd name="connsiteY50" fmla="*/ -158 h 1502868"/>
              <a:gd name="connsiteX51" fmla="*/ 836070 w 4035240"/>
              <a:gd name="connsiteY51" fmla="*/ -158 h 1502868"/>
              <a:gd name="connsiteX52" fmla="*/ 836070 w 4035240"/>
              <a:gd name="connsiteY52" fmla="*/ 104175 h 1502868"/>
              <a:gd name="connsiteX53" fmla="*/ 1874988 w 4035240"/>
              <a:gd name="connsiteY53" fmla="*/ 104175 h 1502868"/>
              <a:gd name="connsiteX54" fmla="*/ 1605779 w 4035240"/>
              <a:gd name="connsiteY54" fmla="*/ -158 h 1502868"/>
              <a:gd name="connsiteX55" fmla="*/ 1045127 w 4035240"/>
              <a:gd name="connsiteY55" fmla="*/ 502537 h 1502868"/>
              <a:gd name="connsiteX56" fmla="*/ 1358712 w 4035240"/>
              <a:gd name="connsiteY56" fmla="*/ 502537 h 1502868"/>
              <a:gd name="connsiteX57" fmla="*/ 1358712 w 4035240"/>
              <a:gd name="connsiteY57" fmla="*/ 398204 h 1502868"/>
              <a:gd name="connsiteX58" fmla="*/ 1045127 w 4035240"/>
              <a:gd name="connsiteY58" fmla="*/ 398204 h 1502868"/>
              <a:gd name="connsiteX59" fmla="*/ 1653292 w 4035240"/>
              <a:gd name="connsiteY59" fmla="*/ 502537 h 1502868"/>
              <a:gd name="connsiteX60" fmla="*/ 1990919 w 4035240"/>
              <a:gd name="connsiteY60" fmla="*/ 502537 h 1502868"/>
              <a:gd name="connsiteX61" fmla="*/ 2004888 w 4035240"/>
              <a:gd name="connsiteY61" fmla="*/ 398204 h 1502868"/>
              <a:gd name="connsiteX62" fmla="*/ 1653292 w 4035240"/>
              <a:gd name="connsiteY62" fmla="*/ 398204 h 1502868"/>
              <a:gd name="connsiteX63" fmla="*/ 1045127 w 4035240"/>
              <a:gd name="connsiteY63" fmla="*/ 1100080 h 1502868"/>
              <a:gd name="connsiteX64" fmla="*/ 1358712 w 4035240"/>
              <a:gd name="connsiteY64" fmla="*/ 1100080 h 1502868"/>
              <a:gd name="connsiteX65" fmla="*/ 1358712 w 4035240"/>
              <a:gd name="connsiteY65" fmla="*/ 995747 h 1502868"/>
              <a:gd name="connsiteX66" fmla="*/ 1045127 w 4035240"/>
              <a:gd name="connsiteY66" fmla="*/ 995747 h 1502868"/>
              <a:gd name="connsiteX67" fmla="*/ 1653292 w 4035240"/>
              <a:gd name="connsiteY67" fmla="*/ 995747 h 1502868"/>
              <a:gd name="connsiteX68" fmla="*/ 1653292 w 4035240"/>
              <a:gd name="connsiteY68" fmla="*/ 1100080 h 1502868"/>
              <a:gd name="connsiteX69" fmla="*/ 2004888 w 4035240"/>
              <a:gd name="connsiteY69" fmla="*/ 1100080 h 1502868"/>
              <a:gd name="connsiteX70" fmla="*/ 1990919 w 4035240"/>
              <a:gd name="connsiteY70" fmla="*/ 995747 h 1502868"/>
              <a:gd name="connsiteX71" fmla="*/ 836070 w 4035240"/>
              <a:gd name="connsiteY71" fmla="*/ 1498442 h 1502868"/>
              <a:gd name="connsiteX72" fmla="*/ 1605779 w 4035240"/>
              <a:gd name="connsiteY72" fmla="*/ 1498442 h 1502868"/>
              <a:gd name="connsiteX73" fmla="*/ 1874988 w 4035240"/>
              <a:gd name="connsiteY73" fmla="*/ 1394109 h 1502868"/>
              <a:gd name="connsiteX74" fmla="*/ 836070 w 4035240"/>
              <a:gd name="connsiteY74" fmla="*/ 1394109 h 1502868"/>
              <a:gd name="connsiteX75" fmla="*/ 2926639 w 4035240"/>
              <a:gd name="connsiteY75" fmla="*/ 1498442 h 1502868"/>
              <a:gd name="connsiteX76" fmla="*/ 2962939 w 4035240"/>
              <a:gd name="connsiteY76" fmla="*/ 1394109 h 1502868"/>
              <a:gd name="connsiteX77" fmla="*/ 2890339 w 4035240"/>
              <a:gd name="connsiteY77" fmla="*/ 1394109 h 1502868"/>
              <a:gd name="connsiteX78" fmla="*/ 2856985 w 4035240"/>
              <a:gd name="connsiteY78" fmla="*/ 1299261 h 1502868"/>
              <a:gd name="connsiteX79" fmla="*/ 2996293 w 4035240"/>
              <a:gd name="connsiteY79" fmla="*/ 1299261 h 1502868"/>
              <a:gd name="connsiteX80" fmla="*/ 3033068 w 4035240"/>
              <a:gd name="connsiteY80" fmla="*/ 1194928 h 1502868"/>
              <a:gd name="connsiteX81" fmla="*/ 2820210 w 4035240"/>
              <a:gd name="connsiteY81" fmla="*/ 1194928 h 1502868"/>
              <a:gd name="connsiteX82" fmla="*/ 2786856 w 4035240"/>
              <a:gd name="connsiteY82" fmla="*/ 1100080 h 1502868"/>
              <a:gd name="connsiteX83" fmla="*/ 3066422 w 4035240"/>
              <a:gd name="connsiteY83" fmla="*/ 1100080 h 1502868"/>
              <a:gd name="connsiteX84" fmla="*/ 3103102 w 4035240"/>
              <a:gd name="connsiteY84" fmla="*/ 995747 h 1502868"/>
              <a:gd name="connsiteX85" fmla="*/ 2750176 w 4035240"/>
              <a:gd name="connsiteY85" fmla="*/ 995747 h 1502868"/>
              <a:gd name="connsiteX86" fmla="*/ 2716822 w 4035240"/>
              <a:gd name="connsiteY86" fmla="*/ 900899 h 1502868"/>
              <a:gd name="connsiteX87" fmla="*/ 3136456 w 4035240"/>
              <a:gd name="connsiteY87" fmla="*/ 900899 h 1502868"/>
              <a:gd name="connsiteX88" fmla="*/ 3173136 w 4035240"/>
              <a:gd name="connsiteY88" fmla="*/ 796566 h 1502868"/>
              <a:gd name="connsiteX89" fmla="*/ 2680142 w 4035240"/>
              <a:gd name="connsiteY89" fmla="*/ 796566 h 1502868"/>
              <a:gd name="connsiteX90" fmla="*/ 2299468 w 4035240"/>
              <a:gd name="connsiteY90" fmla="*/ 502537 h 1502868"/>
              <a:gd name="connsiteX91" fmla="*/ 2864207 w 4035240"/>
              <a:gd name="connsiteY91" fmla="*/ 502537 h 1502868"/>
              <a:gd name="connsiteX92" fmla="*/ 2827907 w 4035240"/>
              <a:gd name="connsiteY92" fmla="*/ 398204 h 1502868"/>
              <a:gd name="connsiteX93" fmla="*/ 2299468 w 4035240"/>
              <a:gd name="connsiteY93" fmla="*/ 398204 h 1502868"/>
              <a:gd name="connsiteX94" fmla="*/ 3058440 w 4035240"/>
              <a:gd name="connsiteY94" fmla="*/ 303356 h 1502868"/>
              <a:gd name="connsiteX95" fmla="*/ 3762867 w 4035240"/>
              <a:gd name="connsiteY95" fmla="*/ 303356 h 1502868"/>
              <a:gd name="connsiteX96" fmla="*/ 3762867 w 4035240"/>
              <a:gd name="connsiteY96" fmla="*/ 199023 h 1502868"/>
              <a:gd name="connsiteX97" fmla="*/ 3094835 w 4035240"/>
              <a:gd name="connsiteY97" fmla="*/ 199023 h 1502868"/>
              <a:gd name="connsiteX98" fmla="*/ 3164204 w 4035240"/>
              <a:gd name="connsiteY98" fmla="*/ -158 h 1502868"/>
              <a:gd name="connsiteX99" fmla="*/ 3127904 w 4035240"/>
              <a:gd name="connsiteY99" fmla="*/ 104175 h 1502868"/>
              <a:gd name="connsiteX100" fmla="*/ 3762867 w 4035240"/>
              <a:gd name="connsiteY100" fmla="*/ 104175 h 1502868"/>
              <a:gd name="connsiteX101" fmla="*/ 3762867 w 4035240"/>
              <a:gd name="connsiteY101" fmla="*/ -158 h 1502868"/>
              <a:gd name="connsiteX102" fmla="*/ 2090411 w 4035240"/>
              <a:gd name="connsiteY102" fmla="*/ 1498442 h 1502868"/>
              <a:gd name="connsiteX103" fmla="*/ 2613054 w 4035240"/>
              <a:gd name="connsiteY103" fmla="*/ 1498442 h 1502868"/>
              <a:gd name="connsiteX104" fmla="*/ 2613054 w 4035240"/>
              <a:gd name="connsiteY104" fmla="*/ 1394109 h 1502868"/>
              <a:gd name="connsiteX105" fmla="*/ 2090411 w 4035240"/>
              <a:gd name="connsiteY105" fmla="*/ 1394109 h 1502868"/>
              <a:gd name="connsiteX106" fmla="*/ 2090411 w 4035240"/>
              <a:gd name="connsiteY106" fmla="*/ 1299261 h 1502868"/>
              <a:gd name="connsiteX107" fmla="*/ 2613054 w 4035240"/>
              <a:gd name="connsiteY107" fmla="*/ 1299261 h 1502868"/>
              <a:gd name="connsiteX108" fmla="*/ 2613054 w 4035240"/>
              <a:gd name="connsiteY108" fmla="*/ 1194928 h 1502868"/>
              <a:gd name="connsiteX109" fmla="*/ 2090411 w 4035240"/>
              <a:gd name="connsiteY109" fmla="*/ 1194928 h 1502868"/>
              <a:gd name="connsiteX110" fmla="*/ 2299468 w 4035240"/>
              <a:gd name="connsiteY110" fmla="*/ 1100080 h 1502868"/>
              <a:gd name="connsiteX111" fmla="*/ 2613054 w 4035240"/>
              <a:gd name="connsiteY111" fmla="*/ 1100080 h 1502868"/>
              <a:gd name="connsiteX112" fmla="*/ 2613054 w 4035240"/>
              <a:gd name="connsiteY112" fmla="*/ 995747 h 1502868"/>
              <a:gd name="connsiteX113" fmla="*/ 2299468 w 4035240"/>
              <a:gd name="connsiteY113" fmla="*/ 995747 h 1502868"/>
              <a:gd name="connsiteX114" fmla="*/ 2299468 w 4035240"/>
              <a:gd name="connsiteY114" fmla="*/ 900899 h 1502868"/>
              <a:gd name="connsiteX115" fmla="*/ 2613054 w 4035240"/>
              <a:gd name="connsiteY115" fmla="*/ 900899 h 1502868"/>
              <a:gd name="connsiteX116" fmla="*/ 2613054 w 4035240"/>
              <a:gd name="connsiteY116" fmla="*/ 796566 h 1502868"/>
              <a:gd name="connsiteX117" fmla="*/ 2299468 w 4035240"/>
              <a:gd name="connsiteY117" fmla="*/ 796566 h 1502868"/>
              <a:gd name="connsiteX118" fmla="*/ 3553810 w 4035240"/>
              <a:gd name="connsiteY118" fmla="*/ 398204 h 1502868"/>
              <a:gd name="connsiteX119" fmla="*/ 3025371 w 4035240"/>
              <a:gd name="connsiteY119" fmla="*/ 398204 h 1502868"/>
              <a:gd name="connsiteX120" fmla="*/ 2989071 w 4035240"/>
              <a:gd name="connsiteY120" fmla="*/ 502537 h 1502868"/>
              <a:gd name="connsiteX121" fmla="*/ 3553810 w 4035240"/>
              <a:gd name="connsiteY121" fmla="*/ 502537 h 1502868"/>
              <a:gd name="connsiteX122" fmla="*/ 3240225 w 4035240"/>
              <a:gd name="connsiteY122" fmla="*/ 701718 h 1502868"/>
              <a:gd name="connsiteX123" fmla="*/ 3553810 w 4035240"/>
              <a:gd name="connsiteY123" fmla="*/ 701718 h 1502868"/>
              <a:gd name="connsiteX124" fmla="*/ 3553810 w 4035240"/>
              <a:gd name="connsiteY124" fmla="*/ 597385 h 1502868"/>
              <a:gd name="connsiteX125" fmla="*/ 2956002 w 4035240"/>
              <a:gd name="connsiteY125" fmla="*/ 597385 h 1502868"/>
              <a:gd name="connsiteX126" fmla="*/ 2926639 w 4035240"/>
              <a:gd name="connsiteY126" fmla="*/ 681705 h 1502868"/>
              <a:gd name="connsiteX127" fmla="*/ 2897276 w 4035240"/>
              <a:gd name="connsiteY127" fmla="*/ 597385 h 1502868"/>
              <a:gd name="connsiteX128" fmla="*/ 2299468 w 4035240"/>
              <a:gd name="connsiteY128" fmla="*/ 597385 h 1502868"/>
              <a:gd name="connsiteX129" fmla="*/ 2299468 w 4035240"/>
              <a:gd name="connsiteY129" fmla="*/ 701718 h 1502868"/>
              <a:gd name="connsiteX130" fmla="*/ 2613054 w 4035240"/>
              <a:gd name="connsiteY130" fmla="*/ 701718 h 1502868"/>
              <a:gd name="connsiteX131" fmla="*/ 2613054 w 4035240"/>
              <a:gd name="connsiteY131" fmla="*/ 605827 h 1502868"/>
              <a:gd name="connsiteX132" fmla="*/ 2646788 w 4035240"/>
              <a:gd name="connsiteY132" fmla="*/ 701718 h 1502868"/>
              <a:gd name="connsiteX133" fmla="*/ 3206491 w 4035240"/>
              <a:gd name="connsiteY133" fmla="*/ 701718 h 1502868"/>
              <a:gd name="connsiteX134" fmla="*/ 3240225 w 4035240"/>
              <a:gd name="connsiteY134" fmla="*/ 605827 h 1502868"/>
              <a:gd name="connsiteX135" fmla="*/ 3553810 w 4035240"/>
              <a:gd name="connsiteY135" fmla="*/ 796566 h 1502868"/>
              <a:gd name="connsiteX136" fmla="*/ 3240225 w 4035240"/>
              <a:gd name="connsiteY136" fmla="*/ 796566 h 1502868"/>
              <a:gd name="connsiteX137" fmla="*/ 3240225 w 4035240"/>
              <a:gd name="connsiteY137" fmla="*/ 900899 h 1502868"/>
              <a:gd name="connsiteX138" fmla="*/ 3553810 w 4035240"/>
              <a:gd name="connsiteY138" fmla="*/ 900899 h 1502868"/>
              <a:gd name="connsiteX139" fmla="*/ 3240225 w 4035240"/>
              <a:gd name="connsiteY139" fmla="*/ 1100080 h 1502868"/>
              <a:gd name="connsiteX140" fmla="*/ 3553810 w 4035240"/>
              <a:gd name="connsiteY140" fmla="*/ 1100080 h 1502868"/>
              <a:gd name="connsiteX141" fmla="*/ 3553810 w 4035240"/>
              <a:gd name="connsiteY141" fmla="*/ 995747 h 1502868"/>
              <a:gd name="connsiteX142" fmla="*/ 3240225 w 4035240"/>
              <a:gd name="connsiteY142" fmla="*/ 995747 h 1502868"/>
              <a:gd name="connsiteX143" fmla="*/ 3240225 w 4035240"/>
              <a:gd name="connsiteY143" fmla="*/ 1299261 h 1502868"/>
              <a:gd name="connsiteX144" fmla="*/ 3762867 w 4035240"/>
              <a:gd name="connsiteY144" fmla="*/ 1299261 h 1502868"/>
              <a:gd name="connsiteX145" fmla="*/ 3762867 w 4035240"/>
              <a:gd name="connsiteY145" fmla="*/ 1194928 h 1502868"/>
              <a:gd name="connsiteX146" fmla="*/ 3240225 w 4035240"/>
              <a:gd name="connsiteY146" fmla="*/ 1194928 h 1502868"/>
              <a:gd name="connsiteX147" fmla="*/ 3240225 w 4035240"/>
              <a:gd name="connsiteY147" fmla="*/ 1498442 h 1502868"/>
              <a:gd name="connsiteX148" fmla="*/ 3762867 w 4035240"/>
              <a:gd name="connsiteY148" fmla="*/ 1498442 h 1502868"/>
              <a:gd name="connsiteX149" fmla="*/ 3762867 w 4035240"/>
              <a:gd name="connsiteY149" fmla="*/ 1394109 h 1502868"/>
              <a:gd name="connsiteX150" fmla="*/ 3240225 w 4035240"/>
              <a:gd name="connsiteY150" fmla="*/ 1394109 h 1502868"/>
              <a:gd name="connsiteX151" fmla="*/ 2794838 w 4035240"/>
              <a:gd name="connsiteY151" fmla="*/ 303356 h 1502868"/>
              <a:gd name="connsiteX152" fmla="*/ 2758443 w 4035240"/>
              <a:gd name="connsiteY152" fmla="*/ 199023 h 1502868"/>
              <a:gd name="connsiteX153" fmla="*/ 2090411 w 4035240"/>
              <a:gd name="connsiteY153" fmla="*/ 199023 h 1502868"/>
              <a:gd name="connsiteX154" fmla="*/ 2090411 w 4035240"/>
              <a:gd name="connsiteY154" fmla="*/ 303356 h 1502868"/>
              <a:gd name="connsiteX155" fmla="*/ 2725469 w 4035240"/>
              <a:gd name="connsiteY155" fmla="*/ 104175 h 1502868"/>
              <a:gd name="connsiteX156" fmla="*/ 2689075 w 4035240"/>
              <a:gd name="connsiteY156" fmla="*/ -158 h 1502868"/>
              <a:gd name="connsiteX157" fmla="*/ 2090411 w 4035240"/>
              <a:gd name="connsiteY157" fmla="*/ -158 h 1502868"/>
              <a:gd name="connsiteX158" fmla="*/ 2090411 w 4035240"/>
              <a:gd name="connsiteY158" fmla="*/ 104175 h 1502868"/>
              <a:gd name="connsiteX159" fmla="*/ 3875283 w 4035240"/>
              <a:gd name="connsiteY159" fmla="*/ 1420572 h 1502868"/>
              <a:gd name="connsiteX160" fmla="*/ 3957540 w 4035240"/>
              <a:gd name="connsiteY160" fmla="*/ 1343211 h 1502868"/>
              <a:gd name="connsiteX161" fmla="*/ 4035046 w 4035240"/>
              <a:gd name="connsiteY161" fmla="*/ 1425315 h 1502868"/>
              <a:gd name="connsiteX162" fmla="*/ 3955105 w 4035240"/>
              <a:gd name="connsiteY162" fmla="*/ 1502711 h 1502868"/>
              <a:gd name="connsiteX163" fmla="*/ 3875445 w 4035240"/>
              <a:gd name="connsiteY163" fmla="*/ 1422311 h 1502868"/>
              <a:gd name="connsiteX164" fmla="*/ 3875474 w 4035240"/>
              <a:gd name="connsiteY164" fmla="*/ 1420572 h 1502868"/>
              <a:gd name="connsiteX165" fmla="*/ 4016206 w 4035240"/>
              <a:gd name="connsiteY165" fmla="*/ 1425789 h 1502868"/>
              <a:gd name="connsiteX166" fmla="*/ 4016206 w 4035240"/>
              <a:gd name="connsiteY166" fmla="*/ 1415450 h 1502868"/>
              <a:gd name="connsiteX167" fmla="*/ 3952743 w 4035240"/>
              <a:gd name="connsiteY167" fmla="*/ 1356915 h 1502868"/>
              <a:gd name="connsiteX168" fmla="*/ 3894098 w 4035240"/>
              <a:gd name="connsiteY168" fmla="*/ 1415450 h 1502868"/>
              <a:gd name="connsiteX169" fmla="*/ 3894098 w 4035240"/>
              <a:gd name="connsiteY169" fmla="*/ 1425789 h 1502868"/>
              <a:gd name="connsiteX170" fmla="*/ 3957561 w 4035240"/>
              <a:gd name="connsiteY170" fmla="*/ 1484324 h 1502868"/>
              <a:gd name="connsiteX171" fmla="*/ 4016206 w 4035240"/>
              <a:gd name="connsiteY171" fmla="*/ 1425789 h 1502868"/>
              <a:gd name="connsiteX172" fmla="*/ 3943416 w 4035240"/>
              <a:gd name="connsiteY172" fmla="*/ 1462874 h 1502868"/>
              <a:gd name="connsiteX173" fmla="*/ 3923081 w 4035240"/>
              <a:gd name="connsiteY173" fmla="*/ 1462874 h 1502868"/>
              <a:gd name="connsiteX174" fmla="*/ 3923081 w 4035240"/>
              <a:gd name="connsiteY174" fmla="*/ 1379598 h 1502868"/>
              <a:gd name="connsiteX175" fmla="*/ 3961091 w 4035240"/>
              <a:gd name="connsiteY175" fmla="*/ 1379598 h 1502868"/>
              <a:gd name="connsiteX176" fmla="*/ 3989418 w 4035240"/>
              <a:gd name="connsiteY176" fmla="*/ 1401360 h 1502868"/>
              <a:gd name="connsiteX177" fmla="*/ 3989599 w 4035240"/>
              <a:gd name="connsiteY177" fmla="*/ 1405871 h 1502868"/>
              <a:gd name="connsiteX178" fmla="*/ 3974489 w 4035240"/>
              <a:gd name="connsiteY178" fmla="*/ 1431005 h 1502868"/>
              <a:gd name="connsiteX179" fmla="*/ 3993495 w 4035240"/>
              <a:gd name="connsiteY179" fmla="*/ 1462874 h 1502868"/>
              <a:gd name="connsiteX180" fmla="*/ 3971164 w 4035240"/>
              <a:gd name="connsiteY180" fmla="*/ 1462874 h 1502868"/>
              <a:gd name="connsiteX181" fmla="*/ 3955580 w 4035240"/>
              <a:gd name="connsiteY181" fmla="*/ 1434420 h 1502868"/>
              <a:gd name="connsiteX182" fmla="*/ 3943416 w 4035240"/>
              <a:gd name="connsiteY182" fmla="*/ 1434420 h 1502868"/>
              <a:gd name="connsiteX183" fmla="*/ 3958620 w 4035240"/>
              <a:gd name="connsiteY183" fmla="*/ 1419055 h 1502868"/>
              <a:gd name="connsiteX184" fmla="*/ 3968123 w 4035240"/>
              <a:gd name="connsiteY184" fmla="*/ 1410234 h 1502868"/>
              <a:gd name="connsiteX185" fmla="*/ 3968123 w 4035240"/>
              <a:gd name="connsiteY185" fmla="*/ 1404258 h 1502868"/>
              <a:gd name="connsiteX186" fmla="*/ 3958620 w 4035240"/>
              <a:gd name="connsiteY186" fmla="*/ 1395532 h 1502868"/>
              <a:gd name="connsiteX187" fmla="*/ 3943416 w 4035240"/>
              <a:gd name="connsiteY187" fmla="*/ 1395532 h 1502868"/>
              <a:gd name="connsiteX188" fmla="*/ 3943416 w 4035240"/>
              <a:gd name="connsiteY188" fmla="*/ 1419055 h 15028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Lst>
            <a:rect l="l" t="t" r="r" b="b"/>
            <a:pathLst>
              <a:path w="4035240" h="1502868">
                <a:moveTo>
                  <a:pt x="-158" y="1394109"/>
                </a:moveTo>
                <a:lnTo>
                  <a:pt x="731541" y="1394109"/>
                </a:lnTo>
                <a:lnTo>
                  <a:pt x="731541" y="1498442"/>
                </a:lnTo>
                <a:lnTo>
                  <a:pt x="-158" y="1498442"/>
                </a:lnTo>
                <a:close/>
                <a:moveTo>
                  <a:pt x="-158" y="1299261"/>
                </a:moveTo>
                <a:lnTo>
                  <a:pt x="731541" y="1299261"/>
                </a:lnTo>
                <a:lnTo>
                  <a:pt x="731541" y="1194928"/>
                </a:lnTo>
                <a:lnTo>
                  <a:pt x="-158" y="1194928"/>
                </a:lnTo>
                <a:close/>
                <a:moveTo>
                  <a:pt x="208899" y="1100080"/>
                </a:moveTo>
                <a:lnTo>
                  <a:pt x="522484" y="1100080"/>
                </a:lnTo>
                <a:lnTo>
                  <a:pt x="522484" y="995747"/>
                </a:lnTo>
                <a:lnTo>
                  <a:pt x="208899" y="995747"/>
                </a:lnTo>
                <a:close/>
                <a:moveTo>
                  <a:pt x="208899" y="900899"/>
                </a:moveTo>
                <a:lnTo>
                  <a:pt x="522484" y="900899"/>
                </a:lnTo>
                <a:lnTo>
                  <a:pt x="522484" y="796566"/>
                </a:lnTo>
                <a:lnTo>
                  <a:pt x="208899" y="796566"/>
                </a:lnTo>
                <a:close/>
                <a:moveTo>
                  <a:pt x="208899" y="701718"/>
                </a:moveTo>
                <a:lnTo>
                  <a:pt x="522484" y="701718"/>
                </a:lnTo>
                <a:lnTo>
                  <a:pt x="522484" y="597385"/>
                </a:lnTo>
                <a:lnTo>
                  <a:pt x="208899" y="597385"/>
                </a:lnTo>
                <a:close/>
                <a:moveTo>
                  <a:pt x="522484" y="398204"/>
                </a:moveTo>
                <a:lnTo>
                  <a:pt x="208899" y="398204"/>
                </a:lnTo>
                <a:lnTo>
                  <a:pt x="208899" y="502537"/>
                </a:lnTo>
                <a:lnTo>
                  <a:pt x="522484" y="502537"/>
                </a:lnTo>
                <a:close/>
                <a:moveTo>
                  <a:pt x="-158" y="303356"/>
                </a:moveTo>
                <a:lnTo>
                  <a:pt x="731541" y="303356"/>
                </a:lnTo>
                <a:lnTo>
                  <a:pt x="731541" y="199023"/>
                </a:lnTo>
                <a:lnTo>
                  <a:pt x="-158" y="199023"/>
                </a:lnTo>
                <a:close/>
                <a:moveTo>
                  <a:pt x="-158" y="104175"/>
                </a:moveTo>
                <a:lnTo>
                  <a:pt x="731541" y="104175"/>
                </a:lnTo>
                <a:lnTo>
                  <a:pt x="731541" y="-158"/>
                </a:lnTo>
                <a:lnTo>
                  <a:pt x="-158" y="-158"/>
                </a:lnTo>
                <a:close/>
                <a:moveTo>
                  <a:pt x="836070" y="1299261"/>
                </a:moveTo>
                <a:lnTo>
                  <a:pt x="1951389" y="1299261"/>
                </a:lnTo>
                <a:cubicBezTo>
                  <a:pt x="1970288" y="1266654"/>
                  <a:pt x="1984432" y="1231523"/>
                  <a:pt x="1993390" y="1194928"/>
                </a:cubicBezTo>
                <a:lnTo>
                  <a:pt x="836070" y="1194928"/>
                </a:lnTo>
                <a:close/>
                <a:moveTo>
                  <a:pt x="1864060" y="796566"/>
                </a:moveTo>
                <a:lnTo>
                  <a:pt x="1045127" y="796566"/>
                </a:lnTo>
                <a:lnTo>
                  <a:pt x="1045127" y="900899"/>
                </a:lnTo>
                <a:lnTo>
                  <a:pt x="1951293" y="900899"/>
                </a:lnTo>
                <a:cubicBezTo>
                  <a:pt x="1928348" y="861440"/>
                  <a:pt x="1898850" y="826160"/>
                  <a:pt x="1864060" y="796566"/>
                </a:cubicBezTo>
                <a:close/>
                <a:moveTo>
                  <a:pt x="1045127" y="597385"/>
                </a:moveTo>
                <a:lnTo>
                  <a:pt x="1045127" y="701718"/>
                </a:lnTo>
                <a:lnTo>
                  <a:pt x="1864060" y="701718"/>
                </a:lnTo>
                <a:cubicBezTo>
                  <a:pt x="1898850" y="672125"/>
                  <a:pt x="1928348" y="636845"/>
                  <a:pt x="1951293" y="597385"/>
                </a:cubicBezTo>
                <a:close/>
                <a:moveTo>
                  <a:pt x="1951389" y="199023"/>
                </a:moveTo>
                <a:lnTo>
                  <a:pt x="836070" y="199023"/>
                </a:lnTo>
                <a:lnTo>
                  <a:pt x="836070" y="303356"/>
                </a:lnTo>
                <a:lnTo>
                  <a:pt x="1993390" y="303356"/>
                </a:lnTo>
                <a:cubicBezTo>
                  <a:pt x="1984432" y="266762"/>
                  <a:pt x="1970289" y="231630"/>
                  <a:pt x="1951389" y="199023"/>
                </a:cubicBezTo>
                <a:close/>
                <a:moveTo>
                  <a:pt x="1605779" y="-158"/>
                </a:moveTo>
                <a:lnTo>
                  <a:pt x="836070" y="-158"/>
                </a:lnTo>
                <a:lnTo>
                  <a:pt x="836070" y="104175"/>
                </a:lnTo>
                <a:lnTo>
                  <a:pt x="1874988" y="104175"/>
                </a:lnTo>
                <a:cubicBezTo>
                  <a:pt x="1801525" y="36948"/>
                  <a:pt x="1705445" y="-288"/>
                  <a:pt x="1605779" y="-158"/>
                </a:cubicBezTo>
                <a:close/>
                <a:moveTo>
                  <a:pt x="1045127" y="502537"/>
                </a:moveTo>
                <a:lnTo>
                  <a:pt x="1358712" y="502537"/>
                </a:lnTo>
                <a:lnTo>
                  <a:pt x="1358712" y="398204"/>
                </a:lnTo>
                <a:lnTo>
                  <a:pt x="1045127" y="398204"/>
                </a:lnTo>
                <a:close/>
                <a:moveTo>
                  <a:pt x="1653292" y="502537"/>
                </a:moveTo>
                <a:lnTo>
                  <a:pt x="1990919" y="502537"/>
                </a:lnTo>
                <a:cubicBezTo>
                  <a:pt x="2000179" y="468529"/>
                  <a:pt x="2004876" y="433446"/>
                  <a:pt x="2004888" y="398204"/>
                </a:cubicBezTo>
                <a:lnTo>
                  <a:pt x="1653292" y="398204"/>
                </a:lnTo>
                <a:close/>
                <a:moveTo>
                  <a:pt x="1045127" y="1100080"/>
                </a:moveTo>
                <a:lnTo>
                  <a:pt x="1358712" y="1100080"/>
                </a:lnTo>
                <a:lnTo>
                  <a:pt x="1358712" y="995747"/>
                </a:lnTo>
                <a:lnTo>
                  <a:pt x="1045127" y="995747"/>
                </a:lnTo>
                <a:close/>
                <a:moveTo>
                  <a:pt x="1653292" y="995747"/>
                </a:moveTo>
                <a:lnTo>
                  <a:pt x="1653292" y="1100080"/>
                </a:lnTo>
                <a:lnTo>
                  <a:pt x="2004888" y="1100080"/>
                </a:lnTo>
                <a:cubicBezTo>
                  <a:pt x="2004876" y="1064839"/>
                  <a:pt x="2000179" y="1029755"/>
                  <a:pt x="1990919" y="995747"/>
                </a:cubicBezTo>
                <a:close/>
                <a:moveTo>
                  <a:pt x="836070" y="1498442"/>
                </a:moveTo>
                <a:lnTo>
                  <a:pt x="1605779" y="1498442"/>
                </a:lnTo>
                <a:cubicBezTo>
                  <a:pt x="1705471" y="1498712"/>
                  <a:pt x="1801600" y="1461457"/>
                  <a:pt x="1874988" y="1394109"/>
                </a:cubicBezTo>
                <a:lnTo>
                  <a:pt x="836070" y="1394109"/>
                </a:lnTo>
                <a:close/>
                <a:moveTo>
                  <a:pt x="2926639" y="1498442"/>
                </a:moveTo>
                <a:lnTo>
                  <a:pt x="2962939" y="1394109"/>
                </a:lnTo>
                <a:lnTo>
                  <a:pt x="2890339" y="1394109"/>
                </a:lnTo>
                <a:close/>
                <a:moveTo>
                  <a:pt x="2856985" y="1299261"/>
                </a:moveTo>
                <a:lnTo>
                  <a:pt x="2996293" y="1299261"/>
                </a:lnTo>
                <a:lnTo>
                  <a:pt x="3033068" y="1194928"/>
                </a:lnTo>
                <a:lnTo>
                  <a:pt x="2820210" y="1194928"/>
                </a:lnTo>
                <a:close/>
                <a:moveTo>
                  <a:pt x="2786856" y="1100080"/>
                </a:moveTo>
                <a:lnTo>
                  <a:pt x="3066422" y="1100080"/>
                </a:lnTo>
                <a:lnTo>
                  <a:pt x="3103102" y="995747"/>
                </a:lnTo>
                <a:lnTo>
                  <a:pt x="2750176" y="995747"/>
                </a:lnTo>
                <a:close/>
                <a:moveTo>
                  <a:pt x="2716822" y="900899"/>
                </a:moveTo>
                <a:lnTo>
                  <a:pt x="3136456" y="900899"/>
                </a:lnTo>
                <a:lnTo>
                  <a:pt x="3173136" y="796566"/>
                </a:lnTo>
                <a:lnTo>
                  <a:pt x="2680142" y="796566"/>
                </a:lnTo>
                <a:close/>
                <a:moveTo>
                  <a:pt x="2299468" y="502537"/>
                </a:moveTo>
                <a:lnTo>
                  <a:pt x="2864207" y="502537"/>
                </a:lnTo>
                <a:lnTo>
                  <a:pt x="2827907" y="398204"/>
                </a:lnTo>
                <a:lnTo>
                  <a:pt x="2299468" y="398204"/>
                </a:lnTo>
                <a:close/>
                <a:moveTo>
                  <a:pt x="3058440" y="303356"/>
                </a:moveTo>
                <a:lnTo>
                  <a:pt x="3762867" y="303356"/>
                </a:lnTo>
                <a:lnTo>
                  <a:pt x="3762867" y="199023"/>
                </a:lnTo>
                <a:lnTo>
                  <a:pt x="3094835" y="199023"/>
                </a:lnTo>
                <a:close/>
                <a:moveTo>
                  <a:pt x="3164204" y="-158"/>
                </a:moveTo>
                <a:lnTo>
                  <a:pt x="3127904" y="104175"/>
                </a:lnTo>
                <a:lnTo>
                  <a:pt x="3762867" y="104175"/>
                </a:lnTo>
                <a:lnTo>
                  <a:pt x="3762867" y="-158"/>
                </a:lnTo>
                <a:close/>
                <a:moveTo>
                  <a:pt x="2090411" y="1498442"/>
                </a:moveTo>
                <a:lnTo>
                  <a:pt x="2613054" y="1498442"/>
                </a:lnTo>
                <a:lnTo>
                  <a:pt x="2613054" y="1394109"/>
                </a:lnTo>
                <a:lnTo>
                  <a:pt x="2090411" y="1394109"/>
                </a:lnTo>
                <a:close/>
                <a:moveTo>
                  <a:pt x="2090411" y="1299261"/>
                </a:moveTo>
                <a:lnTo>
                  <a:pt x="2613054" y="1299261"/>
                </a:lnTo>
                <a:lnTo>
                  <a:pt x="2613054" y="1194928"/>
                </a:lnTo>
                <a:lnTo>
                  <a:pt x="2090411" y="1194928"/>
                </a:lnTo>
                <a:close/>
                <a:moveTo>
                  <a:pt x="2299468" y="1100080"/>
                </a:moveTo>
                <a:lnTo>
                  <a:pt x="2613054" y="1100080"/>
                </a:lnTo>
                <a:lnTo>
                  <a:pt x="2613054" y="995747"/>
                </a:lnTo>
                <a:lnTo>
                  <a:pt x="2299468" y="995747"/>
                </a:lnTo>
                <a:close/>
                <a:moveTo>
                  <a:pt x="2299468" y="900899"/>
                </a:moveTo>
                <a:lnTo>
                  <a:pt x="2613054" y="900899"/>
                </a:lnTo>
                <a:lnTo>
                  <a:pt x="2613054" y="796566"/>
                </a:lnTo>
                <a:lnTo>
                  <a:pt x="2299468" y="796566"/>
                </a:lnTo>
                <a:close/>
                <a:moveTo>
                  <a:pt x="3553810" y="398204"/>
                </a:moveTo>
                <a:lnTo>
                  <a:pt x="3025371" y="398204"/>
                </a:lnTo>
                <a:lnTo>
                  <a:pt x="2989071" y="502537"/>
                </a:lnTo>
                <a:lnTo>
                  <a:pt x="3553810" y="502537"/>
                </a:lnTo>
                <a:close/>
                <a:moveTo>
                  <a:pt x="3240225" y="701718"/>
                </a:moveTo>
                <a:lnTo>
                  <a:pt x="3553810" y="701718"/>
                </a:lnTo>
                <a:lnTo>
                  <a:pt x="3553810" y="597385"/>
                </a:lnTo>
                <a:lnTo>
                  <a:pt x="2956002" y="597385"/>
                </a:lnTo>
                <a:lnTo>
                  <a:pt x="2926639" y="681705"/>
                </a:lnTo>
                <a:lnTo>
                  <a:pt x="2897276" y="597385"/>
                </a:lnTo>
                <a:lnTo>
                  <a:pt x="2299468" y="597385"/>
                </a:lnTo>
                <a:lnTo>
                  <a:pt x="2299468" y="701718"/>
                </a:lnTo>
                <a:lnTo>
                  <a:pt x="2613054" y="701718"/>
                </a:lnTo>
                <a:lnTo>
                  <a:pt x="2613054" y="605827"/>
                </a:lnTo>
                <a:lnTo>
                  <a:pt x="2646788" y="701718"/>
                </a:lnTo>
                <a:lnTo>
                  <a:pt x="3206491" y="701718"/>
                </a:lnTo>
                <a:lnTo>
                  <a:pt x="3240225" y="605827"/>
                </a:lnTo>
                <a:close/>
                <a:moveTo>
                  <a:pt x="3553810" y="796566"/>
                </a:moveTo>
                <a:lnTo>
                  <a:pt x="3240225" y="796566"/>
                </a:lnTo>
                <a:lnTo>
                  <a:pt x="3240225" y="900899"/>
                </a:lnTo>
                <a:lnTo>
                  <a:pt x="3553810" y="900899"/>
                </a:lnTo>
                <a:close/>
                <a:moveTo>
                  <a:pt x="3240225" y="1100080"/>
                </a:moveTo>
                <a:lnTo>
                  <a:pt x="3553810" y="1100080"/>
                </a:lnTo>
                <a:lnTo>
                  <a:pt x="3553810" y="995747"/>
                </a:lnTo>
                <a:lnTo>
                  <a:pt x="3240225" y="995747"/>
                </a:lnTo>
                <a:close/>
                <a:moveTo>
                  <a:pt x="3240225" y="1299261"/>
                </a:moveTo>
                <a:lnTo>
                  <a:pt x="3762867" y="1299261"/>
                </a:lnTo>
                <a:lnTo>
                  <a:pt x="3762867" y="1194928"/>
                </a:lnTo>
                <a:lnTo>
                  <a:pt x="3240225" y="1194928"/>
                </a:lnTo>
                <a:close/>
                <a:moveTo>
                  <a:pt x="3240225" y="1498442"/>
                </a:moveTo>
                <a:lnTo>
                  <a:pt x="3762867" y="1498442"/>
                </a:lnTo>
                <a:lnTo>
                  <a:pt x="3762867" y="1394109"/>
                </a:lnTo>
                <a:lnTo>
                  <a:pt x="3240225" y="1394109"/>
                </a:lnTo>
                <a:close/>
                <a:moveTo>
                  <a:pt x="2794838" y="303356"/>
                </a:moveTo>
                <a:lnTo>
                  <a:pt x="2758443" y="199023"/>
                </a:lnTo>
                <a:lnTo>
                  <a:pt x="2090411" y="199023"/>
                </a:lnTo>
                <a:lnTo>
                  <a:pt x="2090411" y="303356"/>
                </a:lnTo>
                <a:close/>
                <a:moveTo>
                  <a:pt x="2725469" y="104175"/>
                </a:moveTo>
                <a:lnTo>
                  <a:pt x="2689075" y="-158"/>
                </a:lnTo>
                <a:lnTo>
                  <a:pt x="2090411" y="-158"/>
                </a:lnTo>
                <a:lnTo>
                  <a:pt x="2090411" y="104175"/>
                </a:lnTo>
                <a:close/>
                <a:moveTo>
                  <a:pt x="3875283" y="1420572"/>
                </a:moveTo>
                <a:cubicBezTo>
                  <a:pt x="3876595" y="1376537"/>
                  <a:pt x="3913423" y="1341902"/>
                  <a:pt x="3957540" y="1343211"/>
                </a:cubicBezTo>
                <a:cubicBezTo>
                  <a:pt x="4001657" y="1344521"/>
                  <a:pt x="4036358" y="1381280"/>
                  <a:pt x="4035046" y="1425315"/>
                </a:cubicBezTo>
                <a:cubicBezTo>
                  <a:pt x="4033761" y="1468450"/>
                  <a:pt x="3998340" y="1502743"/>
                  <a:pt x="3955105" y="1502711"/>
                </a:cubicBezTo>
                <a:cubicBezTo>
                  <a:pt x="3910864" y="1502465"/>
                  <a:pt x="3875199" y="1466469"/>
                  <a:pt x="3875445" y="1422311"/>
                </a:cubicBezTo>
                <a:cubicBezTo>
                  <a:pt x="3875449" y="1421731"/>
                  <a:pt x="3875458" y="1421152"/>
                  <a:pt x="3875474" y="1420572"/>
                </a:cubicBezTo>
                <a:close/>
                <a:moveTo>
                  <a:pt x="4016206" y="1425789"/>
                </a:moveTo>
                <a:lnTo>
                  <a:pt x="4016206" y="1415450"/>
                </a:lnTo>
                <a:cubicBezTo>
                  <a:pt x="4014875" y="1381794"/>
                  <a:pt x="3986462" y="1355587"/>
                  <a:pt x="3952743" y="1356915"/>
                </a:cubicBezTo>
                <a:cubicBezTo>
                  <a:pt x="3920889" y="1358170"/>
                  <a:pt x="3895355" y="1383656"/>
                  <a:pt x="3894098" y="1415450"/>
                </a:cubicBezTo>
                <a:lnTo>
                  <a:pt x="3894098" y="1425789"/>
                </a:lnTo>
                <a:cubicBezTo>
                  <a:pt x="3895428" y="1459445"/>
                  <a:pt x="3923842" y="1485652"/>
                  <a:pt x="3957561" y="1484324"/>
                </a:cubicBezTo>
                <a:cubicBezTo>
                  <a:pt x="3989415" y="1483070"/>
                  <a:pt x="4014949" y="1457583"/>
                  <a:pt x="4016206" y="1425789"/>
                </a:cubicBezTo>
                <a:close/>
                <a:moveTo>
                  <a:pt x="3943416" y="1462874"/>
                </a:moveTo>
                <a:lnTo>
                  <a:pt x="3923081" y="1462874"/>
                </a:lnTo>
                <a:lnTo>
                  <a:pt x="3923081" y="1379598"/>
                </a:lnTo>
                <a:lnTo>
                  <a:pt x="3961091" y="1379598"/>
                </a:lnTo>
                <a:cubicBezTo>
                  <a:pt x="3974934" y="1377799"/>
                  <a:pt x="3987617" y="1387543"/>
                  <a:pt x="3989418" y="1401360"/>
                </a:cubicBezTo>
                <a:cubicBezTo>
                  <a:pt x="3989613" y="1402855"/>
                  <a:pt x="3989674" y="1404365"/>
                  <a:pt x="3989599" y="1405871"/>
                </a:cubicBezTo>
                <a:cubicBezTo>
                  <a:pt x="3990607" y="1416644"/>
                  <a:pt x="3984488" y="1426824"/>
                  <a:pt x="3974489" y="1431005"/>
                </a:cubicBezTo>
                <a:lnTo>
                  <a:pt x="3993495" y="1462874"/>
                </a:lnTo>
                <a:lnTo>
                  <a:pt x="3971164" y="1462874"/>
                </a:lnTo>
                <a:lnTo>
                  <a:pt x="3955580" y="1434420"/>
                </a:lnTo>
                <a:lnTo>
                  <a:pt x="3943416" y="1434420"/>
                </a:lnTo>
                <a:close/>
                <a:moveTo>
                  <a:pt x="3958620" y="1419055"/>
                </a:moveTo>
                <a:cubicBezTo>
                  <a:pt x="3964987" y="1419055"/>
                  <a:pt x="3968123" y="1416209"/>
                  <a:pt x="3968123" y="1410234"/>
                </a:cubicBezTo>
                <a:lnTo>
                  <a:pt x="3968123" y="1404258"/>
                </a:lnTo>
                <a:cubicBezTo>
                  <a:pt x="3968123" y="1398283"/>
                  <a:pt x="3964512" y="1395532"/>
                  <a:pt x="3958620" y="1395532"/>
                </a:cubicBezTo>
                <a:lnTo>
                  <a:pt x="3943416" y="1395532"/>
                </a:lnTo>
                <a:lnTo>
                  <a:pt x="3943416" y="1419055"/>
                </a:lnTo>
                <a:close/>
              </a:path>
            </a:pathLst>
          </a:custGeom>
          <a:solidFill>
            <a:schemeClr val="tx1"/>
          </a:solidFill>
          <a:ln w="9503" cap="flat">
            <a:noFill/>
            <a:prstDash val="solid"/>
            <a:miter/>
          </a:ln>
        </p:spPr>
        <p:txBody>
          <a:bodyPr rtlCol="0" anchor="ctr"/>
          <a:lstStyle/>
          <a:p>
            <a:endParaRPr lang="ja-JP" altLang="en-US" sz="5600"/>
          </a:p>
        </p:txBody>
      </p:sp>
      <p:sp>
        <p:nvSpPr>
          <p:cNvPr id="6" name="タイトル 1">
            <a:extLst>
              <a:ext uri="{FF2B5EF4-FFF2-40B4-BE49-F238E27FC236}">
                <a16:creationId xmlns:a16="http://schemas.microsoft.com/office/drawing/2014/main" id="{6EA2CD52-6DCF-E183-0733-BC69427387FB}"/>
              </a:ext>
            </a:extLst>
          </p:cNvPr>
          <p:cNvSpPr>
            <a:spLocks noGrp="1"/>
          </p:cNvSpPr>
          <p:nvPr>
            <p:ph type="title" hasCustomPrompt="1"/>
          </p:nvPr>
        </p:nvSpPr>
        <p:spPr>
          <a:xfrm>
            <a:off x="585293" y="1536192"/>
            <a:ext cx="23236407" cy="3051684"/>
          </a:xfrm>
        </p:spPr>
        <p:txBody>
          <a:bodyPr/>
          <a:lstStyle>
            <a:lvl1pPr>
              <a:defRPr sz="8000"/>
            </a:lvl1pPr>
          </a:lstStyle>
          <a:p>
            <a:r>
              <a:rPr kumimoji="1" lang="ja-JP" altLang="en-US"/>
              <a:t>タイトル</a:t>
            </a:r>
            <a:r>
              <a:rPr kumimoji="1" lang="en-US" altLang="ja-JP" dirty="0"/>
              <a:t>, </a:t>
            </a:r>
            <a:r>
              <a:rPr kumimoji="1" lang="ja-JP" altLang="en-US"/>
              <a:t>最大</a:t>
            </a:r>
            <a:r>
              <a:rPr kumimoji="1" lang="en-US" altLang="ja-JP" dirty="0"/>
              <a:t> 4</a:t>
            </a:r>
            <a:r>
              <a:rPr kumimoji="1" lang="ja-JP" altLang="en-US"/>
              <a:t>行</a:t>
            </a:r>
            <a:r>
              <a:rPr kumimoji="1" lang="en-US" altLang="ja-JP" dirty="0"/>
              <a:t>,</a:t>
            </a:r>
            <a:br>
              <a:rPr kumimoji="1" lang="en-US" altLang="ja-JP" dirty="0"/>
            </a:br>
            <a:r>
              <a:rPr kumimoji="1" lang="ja-JP" altLang="en-US"/>
              <a:t>英語は最初のみ大文字</a:t>
            </a:r>
            <a:r>
              <a:rPr kumimoji="1" lang="en-US" altLang="ja-JP" dirty="0"/>
              <a:t> (Sentence case)</a:t>
            </a:r>
            <a:endParaRPr kumimoji="1" lang="ja-JP" altLang="en-US"/>
          </a:p>
        </p:txBody>
      </p:sp>
      <p:sp>
        <p:nvSpPr>
          <p:cNvPr id="10" name="テキスト プレースホルダー 3">
            <a:extLst>
              <a:ext uri="{FF2B5EF4-FFF2-40B4-BE49-F238E27FC236}">
                <a16:creationId xmlns:a16="http://schemas.microsoft.com/office/drawing/2014/main" id="{639D17A7-8332-8C7F-7EE7-F494C12197A6}"/>
              </a:ext>
            </a:extLst>
          </p:cNvPr>
          <p:cNvSpPr>
            <a:spLocks noGrp="1"/>
          </p:cNvSpPr>
          <p:nvPr>
            <p:ph type="body" sz="quarter" idx="10"/>
          </p:nvPr>
        </p:nvSpPr>
        <p:spPr>
          <a:xfrm>
            <a:off x="585292" y="603504"/>
            <a:ext cx="11047390" cy="731520"/>
          </a:xfrm>
        </p:spPr>
        <p:txBody>
          <a:bodyPr/>
          <a:lstStyle>
            <a:lvl1pPr>
              <a:defRPr sz="2800">
                <a:latin typeface="+mn-lt"/>
                <a:ea typeface="+mn-ea"/>
              </a:defRPr>
            </a:lvl1pPr>
            <a:lvl2pPr>
              <a:defRPr sz="2800"/>
            </a:lvl2pPr>
            <a:lvl3pPr>
              <a:defRPr sz="2800"/>
            </a:lvl3pPr>
            <a:lvl4pPr>
              <a:defRPr sz="2800"/>
            </a:lvl4pPr>
            <a:lvl5pPr>
              <a:defRPr sz="2800"/>
            </a:lvl5pPr>
          </a:lstStyle>
          <a:p>
            <a:pPr lvl="0"/>
            <a:r>
              <a:rPr kumimoji="1" lang="ja-JP" altLang="en-US"/>
              <a:t>マスター テキストの書式設定</a:t>
            </a:r>
          </a:p>
        </p:txBody>
      </p:sp>
      <p:sp>
        <p:nvSpPr>
          <p:cNvPr id="2" name="テキスト プレースホルダー 6">
            <a:extLst>
              <a:ext uri="{FF2B5EF4-FFF2-40B4-BE49-F238E27FC236}">
                <a16:creationId xmlns:a16="http://schemas.microsoft.com/office/drawing/2014/main" id="{35C65A5E-0ADC-60B7-96F3-C3BD1F98317E}"/>
              </a:ext>
            </a:extLst>
          </p:cNvPr>
          <p:cNvSpPr>
            <a:spLocks noGrp="1"/>
          </p:cNvSpPr>
          <p:nvPr>
            <p:ph type="body" sz="quarter" idx="17" hasCustomPrompt="1"/>
          </p:nvPr>
        </p:nvSpPr>
        <p:spPr>
          <a:xfrm>
            <a:off x="585293" y="4594183"/>
            <a:ext cx="11056789" cy="1101726"/>
          </a:xfrm>
        </p:spPr>
        <p:txBody>
          <a:bodyPr/>
          <a:lstStyle>
            <a:lvl1pPr>
              <a:defRPr sz="2800">
                <a:latin typeface="+mj-lt"/>
                <a:ea typeface="+mj-ea"/>
              </a:defRPr>
            </a:lvl1pPr>
          </a:lstStyle>
          <a:p>
            <a:pPr lvl="0"/>
            <a:r>
              <a:rPr kumimoji="1" lang="ja-JP" altLang="en-US"/>
              <a:t>サブタイトルもしくはプレゼンターの名前</a:t>
            </a:r>
            <a:r>
              <a:rPr kumimoji="1" lang="en-US" altLang="ja-JP" dirty="0"/>
              <a:t>, </a:t>
            </a:r>
            <a:r>
              <a:rPr kumimoji="1" lang="ja-JP" altLang="en-US"/>
              <a:t>ジョブタイトル等</a:t>
            </a:r>
          </a:p>
        </p:txBody>
      </p:sp>
    </p:spTree>
    <p:extLst>
      <p:ext uri="{BB962C8B-B14F-4D97-AF65-F5344CB8AC3E}">
        <p14:creationId xmlns:p14="http://schemas.microsoft.com/office/powerpoint/2010/main" val="2224878651"/>
      </p:ext>
    </p:extLst>
  </p:cSld>
  <p:clrMapOvr>
    <a:masterClrMapping/>
  </p:clrMapOvr>
  <p:transition spd="med"/>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Data, 2 callouts, vertical">
    <p:bg>
      <p:bgPr>
        <a:solidFill>
          <a:schemeClr val="bg1"/>
        </a:solidFill>
        <a:effectLst/>
      </p:bgPr>
    </p:bg>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1C44518A-7FBB-67DA-E35B-8BC0AAFC6062}"/>
              </a:ext>
            </a:extLst>
          </p:cNvPr>
          <p:cNvCxnSpPr>
            <a:cxnSpLocks/>
          </p:cNvCxnSpPr>
          <p:nvPr userDrawn="1"/>
        </p:nvCxnSpPr>
        <p:spPr bwMode="auto">
          <a:xfrm>
            <a:off x="12193588" y="569914"/>
            <a:ext cx="0" cy="11615736"/>
          </a:xfrm>
          <a:prstGeom prst="line">
            <a:avLst/>
          </a:prstGeom>
          <a:ln w="6350">
            <a:solidFill>
              <a:schemeClr val="tx1"/>
            </a:solidFill>
            <a:headEnd type="none" w="med" len="med"/>
            <a:tailEnd type="none" w="med" len="med"/>
          </a:ln>
          <a:effectLst/>
        </p:spPr>
        <p:style>
          <a:lnRef idx="1">
            <a:schemeClr val="dk1"/>
          </a:lnRef>
          <a:fillRef idx="0">
            <a:schemeClr val="dk1"/>
          </a:fillRef>
          <a:effectRef idx="0">
            <a:schemeClr val="dk1"/>
          </a:effectRef>
          <a:fontRef idx="minor">
            <a:schemeClr val="tx1"/>
          </a:fontRef>
        </p:style>
      </p:cxnSp>
      <p:sp>
        <p:nvSpPr>
          <p:cNvPr id="8" name="Text Placeholder 7">
            <a:extLst>
              <a:ext uri="{FF2B5EF4-FFF2-40B4-BE49-F238E27FC236}">
                <a16:creationId xmlns:a16="http://schemas.microsoft.com/office/drawing/2014/main" id="{2D5E03B0-C633-E81D-0D42-3FCCAFD64B0F}"/>
              </a:ext>
            </a:extLst>
          </p:cNvPr>
          <p:cNvSpPr>
            <a:spLocks noGrp="1"/>
          </p:cNvSpPr>
          <p:nvPr>
            <p:ph type="body" sz="quarter" idx="12"/>
          </p:nvPr>
        </p:nvSpPr>
        <p:spPr>
          <a:xfrm>
            <a:off x="585292" y="603504"/>
            <a:ext cx="11047390" cy="6288088"/>
          </a:xfrm>
          <a:prstGeom prst="rect">
            <a:avLst/>
          </a:prstGeom>
        </p:spPr>
        <p:txBody>
          <a:bodyPr/>
          <a:lstStyle>
            <a:lvl1pPr>
              <a:lnSpc>
                <a:spcPct val="110000"/>
              </a:lnSpc>
              <a:spcBef>
                <a:spcPts val="0"/>
              </a:spcBef>
              <a:defRPr sz="4000">
                <a:solidFill>
                  <a:schemeClr val="tx1"/>
                </a:solidFill>
              </a:defRPr>
            </a:lvl1pPr>
            <a:lvl2pPr marL="402256" indent="-402256">
              <a:lnSpc>
                <a:spcPct val="110000"/>
              </a:lnSpc>
              <a:spcBef>
                <a:spcPts val="0"/>
              </a:spcBef>
              <a:defRPr sz="4000">
                <a:solidFill>
                  <a:schemeClr val="tx1"/>
                </a:solidFill>
              </a:defRPr>
            </a:lvl2pPr>
            <a:lvl3pPr marL="804512" indent="-402256">
              <a:lnSpc>
                <a:spcPct val="110000"/>
              </a:lnSpc>
              <a:spcBef>
                <a:spcPts val="0"/>
              </a:spcBef>
              <a:defRPr sz="4000">
                <a:solidFill>
                  <a:schemeClr val="tx1"/>
                </a:solidFill>
              </a:defRPr>
            </a:lvl3pPr>
            <a:lvl4pPr marL="1115344" indent="-402256">
              <a:lnSpc>
                <a:spcPct val="110000"/>
              </a:lnSpc>
              <a:spcBef>
                <a:spcPts val="0"/>
              </a:spcBef>
              <a:defRPr sz="4000">
                <a:solidFill>
                  <a:schemeClr val="tx1"/>
                </a:solidFill>
              </a:defRPr>
            </a:lvl4pPr>
            <a:lvl5pPr>
              <a:lnSpc>
                <a:spcPct val="100000"/>
              </a:lnSpc>
              <a:spcBef>
                <a:spcPts val="0"/>
              </a:spcBef>
              <a:defRPr sz="4400">
                <a:solidFill>
                  <a:schemeClr val="tx1"/>
                </a:solidFill>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10" name="Text Placeholder 9">
            <a:extLst>
              <a:ext uri="{FF2B5EF4-FFF2-40B4-BE49-F238E27FC236}">
                <a16:creationId xmlns:a16="http://schemas.microsoft.com/office/drawing/2014/main" id="{DB20D7FD-6784-59C5-938D-4728A153F52B}"/>
              </a:ext>
            </a:extLst>
          </p:cNvPr>
          <p:cNvSpPr>
            <a:spLocks noGrp="1"/>
          </p:cNvSpPr>
          <p:nvPr>
            <p:ph type="body" sz="quarter" idx="13" hasCustomPrompt="1"/>
          </p:nvPr>
        </p:nvSpPr>
        <p:spPr>
          <a:xfrm>
            <a:off x="585292" y="9426608"/>
            <a:ext cx="11047390" cy="3543300"/>
          </a:xfrm>
          <a:prstGeom prst="rect">
            <a:avLst/>
          </a:prstGeom>
        </p:spPr>
        <p:txBody>
          <a:bodyPr anchor="b"/>
          <a:lstStyle>
            <a:lvl1pPr>
              <a:lnSpc>
                <a:spcPct val="100000"/>
              </a:lnSpc>
              <a:spcBef>
                <a:spcPts val="0"/>
              </a:spcBef>
              <a:defRPr sz="25200" b="0" i="0">
                <a:solidFill>
                  <a:schemeClr val="accent1"/>
                </a:solidFill>
                <a:latin typeface="IBM Plex Sans ExtLt" panose="020B0303050203000203" pitchFamily="34" charset="0"/>
              </a:defRPr>
            </a:lvl1pPr>
          </a:lstStyle>
          <a:p>
            <a:r>
              <a:rPr lang="en-US" dirty="0"/>
              <a:t>↗︎00M</a:t>
            </a:r>
          </a:p>
        </p:txBody>
      </p:sp>
      <p:sp>
        <p:nvSpPr>
          <p:cNvPr id="6" name="Text Placeholder 5">
            <a:extLst>
              <a:ext uri="{FF2B5EF4-FFF2-40B4-BE49-F238E27FC236}">
                <a16:creationId xmlns:a16="http://schemas.microsoft.com/office/drawing/2014/main" id="{0A7285B0-4A1E-8885-0C0E-77D0ECA9CACD}"/>
              </a:ext>
            </a:extLst>
          </p:cNvPr>
          <p:cNvSpPr>
            <a:spLocks noGrp="1"/>
          </p:cNvSpPr>
          <p:nvPr>
            <p:ph type="body" sz="quarter" idx="11"/>
          </p:nvPr>
        </p:nvSpPr>
        <p:spPr>
          <a:xfrm>
            <a:off x="12758977" y="578104"/>
            <a:ext cx="11047390" cy="6288088"/>
          </a:xfrm>
          <a:prstGeom prst="rect">
            <a:avLst/>
          </a:prstGeom>
        </p:spPr>
        <p:txBody>
          <a:bodyPr/>
          <a:lstStyle>
            <a:lvl1pPr>
              <a:lnSpc>
                <a:spcPct val="110000"/>
              </a:lnSpc>
              <a:spcBef>
                <a:spcPts val="0"/>
              </a:spcBef>
              <a:defRPr sz="4000">
                <a:solidFill>
                  <a:schemeClr val="tx1"/>
                </a:solidFill>
              </a:defRPr>
            </a:lvl1pPr>
            <a:lvl2pPr marL="402256" indent="-402256">
              <a:lnSpc>
                <a:spcPct val="110000"/>
              </a:lnSpc>
              <a:spcBef>
                <a:spcPts val="0"/>
              </a:spcBef>
              <a:defRPr sz="4000">
                <a:solidFill>
                  <a:schemeClr val="tx1"/>
                </a:solidFill>
              </a:defRPr>
            </a:lvl2pPr>
            <a:lvl3pPr marL="804512" indent="-402256">
              <a:lnSpc>
                <a:spcPct val="110000"/>
              </a:lnSpc>
              <a:spcBef>
                <a:spcPts val="0"/>
              </a:spcBef>
              <a:defRPr sz="4000">
                <a:solidFill>
                  <a:schemeClr val="tx1"/>
                </a:solidFill>
              </a:defRPr>
            </a:lvl3pPr>
            <a:lvl4pPr marL="1115344" indent="-402256">
              <a:lnSpc>
                <a:spcPct val="110000"/>
              </a:lnSpc>
              <a:spcBef>
                <a:spcPts val="0"/>
              </a:spcBef>
              <a:defRPr sz="4000">
                <a:solidFill>
                  <a:schemeClr val="tx1"/>
                </a:solidFill>
              </a:defRPr>
            </a:lvl4pPr>
            <a:lvl5pPr>
              <a:lnSpc>
                <a:spcPct val="100000"/>
              </a:lnSpc>
              <a:spcBef>
                <a:spcPts val="0"/>
              </a:spcBef>
              <a:defRPr sz="4400">
                <a:solidFill>
                  <a:schemeClr val="tx1"/>
                </a:solidFill>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12" name="Text Placeholder 11">
            <a:extLst>
              <a:ext uri="{FF2B5EF4-FFF2-40B4-BE49-F238E27FC236}">
                <a16:creationId xmlns:a16="http://schemas.microsoft.com/office/drawing/2014/main" id="{5F395CBF-E65B-9A42-BAE5-C2B2BD9B7BD2}"/>
              </a:ext>
            </a:extLst>
          </p:cNvPr>
          <p:cNvSpPr>
            <a:spLocks noGrp="1"/>
          </p:cNvSpPr>
          <p:nvPr>
            <p:ph type="body" sz="quarter" idx="14" hasCustomPrompt="1"/>
          </p:nvPr>
        </p:nvSpPr>
        <p:spPr>
          <a:xfrm>
            <a:off x="12758977" y="9426608"/>
            <a:ext cx="11047390" cy="3543300"/>
          </a:xfrm>
          <a:prstGeom prst="rect">
            <a:avLst/>
          </a:prstGeom>
        </p:spPr>
        <p:txBody>
          <a:bodyPr anchor="b"/>
          <a:lstStyle>
            <a:lvl1pPr>
              <a:lnSpc>
                <a:spcPct val="100000"/>
              </a:lnSpc>
              <a:spcBef>
                <a:spcPts val="0"/>
              </a:spcBef>
              <a:defRPr sz="25200" b="0" i="0">
                <a:solidFill>
                  <a:schemeClr val="accent1"/>
                </a:solidFill>
                <a:latin typeface="IBM Plex Sans ExtLt" panose="020B0303050203000203" pitchFamily="34" charset="0"/>
              </a:defRPr>
            </a:lvl1pPr>
          </a:lstStyle>
          <a:p>
            <a:r>
              <a:rPr lang="en-US" dirty="0"/>
              <a:t>+00%</a:t>
            </a:r>
          </a:p>
        </p:txBody>
      </p:sp>
      <p:sp>
        <p:nvSpPr>
          <p:cNvPr id="2" name="フッター プレースホルダー 1">
            <a:extLst>
              <a:ext uri="{FF2B5EF4-FFF2-40B4-BE49-F238E27FC236}">
                <a16:creationId xmlns:a16="http://schemas.microsoft.com/office/drawing/2014/main" id="{1D415873-FC11-1484-87B2-2B91670CA7C9}"/>
              </a:ext>
            </a:extLst>
          </p:cNvPr>
          <p:cNvSpPr>
            <a:spLocks noGrp="1"/>
          </p:cNvSpPr>
          <p:nvPr>
            <p:ph type="ftr" sz="quarter" idx="15"/>
          </p:nvPr>
        </p:nvSpPr>
        <p:spPr/>
        <p:txBody>
          <a:bodyPr/>
          <a:lstStyle/>
          <a:p>
            <a:r>
              <a:rPr kumimoji="1" lang="ja-JP" altLang="en-US"/>
              <a:t>フッター</a:t>
            </a:r>
            <a:r>
              <a:rPr kumimoji="1" lang="en-US" altLang="ja-JP" dirty="0"/>
              <a:t>(Optional)</a:t>
            </a:r>
            <a:endParaRPr kumimoji="1" lang="ja-JP" altLang="en-US"/>
          </a:p>
        </p:txBody>
      </p:sp>
      <p:sp>
        <p:nvSpPr>
          <p:cNvPr id="5" name="スライド番号プレースホルダー 4">
            <a:extLst>
              <a:ext uri="{FF2B5EF4-FFF2-40B4-BE49-F238E27FC236}">
                <a16:creationId xmlns:a16="http://schemas.microsoft.com/office/drawing/2014/main" id="{1E72310A-D871-349A-77FA-8F4E1BEA9688}"/>
              </a:ext>
            </a:extLst>
          </p:cNvPr>
          <p:cNvSpPr>
            <a:spLocks noGrp="1"/>
          </p:cNvSpPr>
          <p:nvPr>
            <p:ph type="sldNum" sz="quarter" idx="16"/>
          </p:nvPr>
        </p:nvSpPr>
        <p:spPr/>
        <p:txBody>
          <a:bodyPr/>
          <a:lstStyle/>
          <a:p>
            <a:fld id="{19CA33DB-3EF7-0D48-8164-B05E3E6F1758}" type="slidenum">
              <a:rPr kumimoji="1" lang="ja-JP" altLang="en-US" smtClean="0"/>
              <a:pPr/>
              <a:t>‹#›</a:t>
            </a:fld>
            <a:endParaRPr kumimoji="1" lang="ja-JP" altLang="en-US"/>
          </a:p>
        </p:txBody>
      </p:sp>
    </p:spTree>
    <p:extLst>
      <p:ext uri="{BB962C8B-B14F-4D97-AF65-F5344CB8AC3E}">
        <p14:creationId xmlns:p14="http://schemas.microsoft.com/office/powerpoint/2010/main" val="3447478196"/>
      </p:ext>
    </p:extLst>
  </p:cSld>
  <p:clrMapOvr>
    <a:masterClrMapping/>
  </p:clrMapOvr>
  <p:transition spd="med"/>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Data, 3 callouts, vertical">
    <p:bg>
      <p:bgPr>
        <a:solidFill>
          <a:schemeClr val="bg1"/>
        </a:solidFill>
        <a:effectLst/>
      </p:bgPr>
    </p:bg>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0190DC4B-4198-FC7C-74AF-F35A2C6F4DA9}"/>
              </a:ext>
            </a:extLst>
          </p:cNvPr>
          <p:cNvSpPr>
            <a:spLocks noGrp="1"/>
          </p:cNvSpPr>
          <p:nvPr>
            <p:ph type="title"/>
          </p:nvPr>
        </p:nvSpPr>
        <p:spPr>
          <a:xfrm>
            <a:off x="585292" y="603500"/>
            <a:ext cx="4956693" cy="2852928"/>
          </a:xfrm>
        </p:spPr>
        <p:txBody>
          <a:bodyPr/>
          <a:lstStyle>
            <a:lvl1pPr>
              <a:lnSpc>
                <a:spcPct val="120000"/>
              </a:lnSpc>
              <a:defRPr sz="3600"/>
            </a:lvl1pPr>
          </a:lstStyle>
          <a:p>
            <a:r>
              <a:rPr kumimoji="1" lang="ja-JP" altLang="en-US"/>
              <a:t>マスター タイトルの書式設定</a:t>
            </a:r>
          </a:p>
        </p:txBody>
      </p:sp>
      <p:sp>
        <p:nvSpPr>
          <p:cNvPr id="16" name="Text Placeholder 15">
            <a:extLst>
              <a:ext uri="{FF2B5EF4-FFF2-40B4-BE49-F238E27FC236}">
                <a16:creationId xmlns:a16="http://schemas.microsoft.com/office/drawing/2014/main" id="{BBB79390-98CC-5F62-D373-F6646F767DD0}"/>
              </a:ext>
            </a:extLst>
          </p:cNvPr>
          <p:cNvSpPr>
            <a:spLocks noGrp="1"/>
          </p:cNvSpPr>
          <p:nvPr>
            <p:ph type="body" sz="quarter" idx="15" hasCustomPrompt="1"/>
          </p:nvPr>
        </p:nvSpPr>
        <p:spPr>
          <a:xfrm>
            <a:off x="6667500" y="234202"/>
            <a:ext cx="4956693" cy="1645920"/>
          </a:xfrm>
          <a:prstGeom prst="rect">
            <a:avLst/>
          </a:prstGeom>
        </p:spPr>
        <p:txBody>
          <a:bodyPr/>
          <a:lstStyle>
            <a:lvl1pPr>
              <a:lnSpc>
                <a:spcPct val="100000"/>
              </a:lnSpc>
              <a:defRPr sz="13200">
                <a:solidFill>
                  <a:schemeClr val="accent1"/>
                </a:solidFill>
              </a:defRPr>
            </a:lvl1pPr>
            <a:lvl2pPr marL="0" indent="0">
              <a:buNone/>
              <a:defRPr/>
            </a:lvl2pPr>
          </a:lstStyle>
          <a:p>
            <a:pPr lvl="0"/>
            <a:r>
              <a:rPr lang="en-US" dirty="0"/>
              <a:t>00%</a:t>
            </a:r>
          </a:p>
        </p:txBody>
      </p:sp>
      <p:sp>
        <p:nvSpPr>
          <p:cNvPr id="18" name="Text Placeholder 17">
            <a:extLst>
              <a:ext uri="{FF2B5EF4-FFF2-40B4-BE49-F238E27FC236}">
                <a16:creationId xmlns:a16="http://schemas.microsoft.com/office/drawing/2014/main" id="{3516E6B1-7020-1EA5-CDD4-B1FC6CE2740C}"/>
              </a:ext>
            </a:extLst>
          </p:cNvPr>
          <p:cNvSpPr>
            <a:spLocks noGrp="1"/>
          </p:cNvSpPr>
          <p:nvPr>
            <p:ph type="body" sz="quarter" idx="16" hasCustomPrompt="1"/>
          </p:nvPr>
        </p:nvSpPr>
        <p:spPr>
          <a:xfrm>
            <a:off x="12768264" y="234202"/>
            <a:ext cx="4956693" cy="1645920"/>
          </a:xfrm>
          <a:prstGeom prst="rect">
            <a:avLst/>
          </a:prstGeom>
        </p:spPr>
        <p:txBody>
          <a:bodyPr/>
          <a:lstStyle>
            <a:lvl1pPr>
              <a:lnSpc>
                <a:spcPct val="100000"/>
              </a:lnSpc>
              <a:defRPr sz="13200">
                <a:solidFill>
                  <a:schemeClr val="accent1"/>
                </a:solidFill>
              </a:defRPr>
            </a:lvl1pPr>
          </a:lstStyle>
          <a:p>
            <a:pPr lvl="0"/>
            <a:r>
              <a:rPr lang="en-US" dirty="0"/>
              <a:t>00%</a:t>
            </a:r>
          </a:p>
        </p:txBody>
      </p:sp>
      <p:sp>
        <p:nvSpPr>
          <p:cNvPr id="20" name="Text Placeholder 19">
            <a:extLst>
              <a:ext uri="{FF2B5EF4-FFF2-40B4-BE49-F238E27FC236}">
                <a16:creationId xmlns:a16="http://schemas.microsoft.com/office/drawing/2014/main" id="{AC11D906-6DD0-910D-48BA-0C197C90AA45}"/>
              </a:ext>
            </a:extLst>
          </p:cNvPr>
          <p:cNvSpPr>
            <a:spLocks noGrp="1"/>
          </p:cNvSpPr>
          <p:nvPr>
            <p:ph type="body" sz="quarter" idx="17" hasCustomPrompt="1"/>
          </p:nvPr>
        </p:nvSpPr>
        <p:spPr>
          <a:xfrm>
            <a:off x="18859502" y="234202"/>
            <a:ext cx="4956693" cy="1645920"/>
          </a:xfrm>
          <a:prstGeom prst="rect">
            <a:avLst/>
          </a:prstGeom>
        </p:spPr>
        <p:txBody>
          <a:bodyPr/>
          <a:lstStyle>
            <a:lvl1pPr>
              <a:lnSpc>
                <a:spcPct val="100000"/>
              </a:lnSpc>
              <a:defRPr sz="13200">
                <a:solidFill>
                  <a:schemeClr val="accent1"/>
                </a:solidFill>
              </a:defRPr>
            </a:lvl1pPr>
          </a:lstStyle>
          <a:p>
            <a:pPr lvl="0"/>
            <a:r>
              <a:rPr lang="en-US" dirty="0"/>
              <a:t>00%</a:t>
            </a:r>
          </a:p>
        </p:txBody>
      </p:sp>
      <p:sp>
        <p:nvSpPr>
          <p:cNvPr id="7" name="Text Placeholder 6">
            <a:extLst>
              <a:ext uri="{FF2B5EF4-FFF2-40B4-BE49-F238E27FC236}">
                <a16:creationId xmlns:a16="http://schemas.microsoft.com/office/drawing/2014/main" id="{FDDE7F16-A938-0D17-3BFA-034F142A8082}"/>
              </a:ext>
            </a:extLst>
          </p:cNvPr>
          <p:cNvSpPr>
            <a:spLocks noGrp="1"/>
          </p:cNvSpPr>
          <p:nvPr>
            <p:ph type="body" sz="quarter" idx="12"/>
          </p:nvPr>
        </p:nvSpPr>
        <p:spPr>
          <a:xfrm>
            <a:off x="6667500" y="2377440"/>
            <a:ext cx="4956693" cy="9619488"/>
          </a:xfrm>
          <a:prstGeom prst="rect">
            <a:avLst/>
          </a:prstGeom>
        </p:spPr>
        <p:txBody>
          <a:bodyPr/>
          <a:lstStyle>
            <a:lvl1pPr>
              <a:lnSpc>
                <a:spcPct val="120000"/>
              </a:lnSpc>
              <a:spcBef>
                <a:spcPts val="0"/>
              </a:spcBef>
              <a:defRPr sz="3600">
                <a:solidFill>
                  <a:schemeClr val="tx1"/>
                </a:solidFill>
              </a:defRPr>
            </a:lvl1pPr>
            <a:lvl2pPr>
              <a:lnSpc>
                <a:spcPct val="120000"/>
              </a:lnSpc>
              <a:spcBef>
                <a:spcPts val="0"/>
              </a:spcBef>
              <a:defRPr sz="3600">
                <a:solidFill>
                  <a:schemeClr val="tx1"/>
                </a:solidFill>
              </a:defRPr>
            </a:lvl2pPr>
            <a:lvl3pPr>
              <a:lnSpc>
                <a:spcPct val="120000"/>
              </a:lnSpc>
              <a:spcBef>
                <a:spcPts val="0"/>
              </a:spcBef>
              <a:defRPr sz="3600">
                <a:solidFill>
                  <a:schemeClr val="tx1"/>
                </a:solidFill>
              </a:defRPr>
            </a:lvl3pPr>
            <a:lvl4pPr>
              <a:lnSpc>
                <a:spcPct val="120000"/>
              </a:lnSpc>
              <a:spcBef>
                <a:spcPts val="0"/>
              </a:spcBef>
              <a:defRPr sz="3600">
                <a:solidFill>
                  <a:schemeClr val="tx1"/>
                </a:solidFill>
              </a:defRPr>
            </a:lvl4pPr>
            <a:lvl5pPr>
              <a:lnSpc>
                <a:spcPct val="110000"/>
              </a:lnSpc>
              <a:spcBef>
                <a:spcPts val="0"/>
              </a:spcBef>
              <a:defRPr>
                <a:solidFill>
                  <a:schemeClr val="tx1"/>
                </a:solidFill>
              </a:defRPr>
            </a:lvl5pPr>
          </a:lstStyle>
          <a:p>
            <a:pPr lvl="0"/>
            <a:r>
              <a:rPr lang="ja-JP" altLang="en-US"/>
              <a:t>マスター テキストの書式設定</a:t>
            </a:r>
          </a:p>
          <a:p>
            <a:pPr lvl="1"/>
            <a:r>
              <a:rPr lang="ja-JP" altLang="en-US"/>
              <a:t>第 </a:t>
            </a:r>
            <a:r>
              <a:rPr lang="en-US" altLang="ja-JP" dirty="0"/>
              <a:t>2 </a:t>
            </a:r>
            <a:r>
              <a:rPr lang="ja-JP" altLang="en-US"/>
              <a:t>レベル</a:t>
            </a:r>
          </a:p>
          <a:p>
            <a:pPr lvl="2"/>
            <a:r>
              <a:rPr lang="ja-JP" altLang="en-US"/>
              <a:t>第 </a:t>
            </a:r>
            <a:r>
              <a:rPr lang="en-US" altLang="ja-JP" dirty="0"/>
              <a:t>3 </a:t>
            </a:r>
            <a:r>
              <a:rPr lang="ja-JP" altLang="en-US"/>
              <a:t>レベル</a:t>
            </a:r>
          </a:p>
          <a:p>
            <a:pPr lvl="3"/>
            <a:r>
              <a:rPr lang="ja-JP" altLang="en-US"/>
              <a:t>第 </a:t>
            </a:r>
            <a:r>
              <a:rPr lang="en-US" altLang="ja-JP" dirty="0"/>
              <a:t>4 </a:t>
            </a:r>
            <a:r>
              <a:rPr lang="ja-JP" altLang="en-US"/>
              <a:t>レベル</a:t>
            </a:r>
          </a:p>
        </p:txBody>
      </p:sp>
      <p:sp>
        <p:nvSpPr>
          <p:cNvPr id="9" name="Text Placeholder 8">
            <a:extLst>
              <a:ext uri="{FF2B5EF4-FFF2-40B4-BE49-F238E27FC236}">
                <a16:creationId xmlns:a16="http://schemas.microsoft.com/office/drawing/2014/main" id="{3F3FD8FB-143C-CB66-123C-0495EB1C33B7}"/>
              </a:ext>
            </a:extLst>
          </p:cNvPr>
          <p:cNvSpPr>
            <a:spLocks noGrp="1"/>
          </p:cNvSpPr>
          <p:nvPr>
            <p:ph type="body" sz="quarter" idx="13"/>
          </p:nvPr>
        </p:nvSpPr>
        <p:spPr>
          <a:xfrm>
            <a:off x="12763500" y="2377440"/>
            <a:ext cx="4956693" cy="9619488"/>
          </a:xfrm>
          <a:prstGeom prst="rect">
            <a:avLst/>
          </a:prstGeom>
        </p:spPr>
        <p:txBody>
          <a:bodyPr/>
          <a:lstStyle>
            <a:lvl1pPr>
              <a:lnSpc>
                <a:spcPct val="120000"/>
              </a:lnSpc>
              <a:spcBef>
                <a:spcPts val="0"/>
              </a:spcBef>
              <a:defRPr sz="3600">
                <a:solidFill>
                  <a:schemeClr val="tx1"/>
                </a:solidFill>
              </a:defRPr>
            </a:lvl1pPr>
            <a:lvl2pPr>
              <a:lnSpc>
                <a:spcPct val="120000"/>
              </a:lnSpc>
              <a:spcBef>
                <a:spcPts val="0"/>
              </a:spcBef>
              <a:defRPr sz="3600">
                <a:solidFill>
                  <a:schemeClr val="tx1"/>
                </a:solidFill>
              </a:defRPr>
            </a:lvl2pPr>
            <a:lvl3pPr>
              <a:lnSpc>
                <a:spcPct val="120000"/>
              </a:lnSpc>
              <a:spcBef>
                <a:spcPts val="0"/>
              </a:spcBef>
              <a:defRPr sz="3600">
                <a:solidFill>
                  <a:schemeClr val="tx1"/>
                </a:solidFill>
              </a:defRPr>
            </a:lvl3pPr>
            <a:lvl4pPr>
              <a:lnSpc>
                <a:spcPct val="120000"/>
              </a:lnSpc>
              <a:spcBef>
                <a:spcPts val="0"/>
              </a:spcBef>
              <a:defRPr sz="3600">
                <a:solidFill>
                  <a:schemeClr val="tx1"/>
                </a:solidFill>
              </a:defRPr>
            </a:lvl4pPr>
            <a:lvl5pPr>
              <a:lnSpc>
                <a:spcPct val="110000"/>
              </a:lnSpc>
              <a:spcBef>
                <a:spcPts val="0"/>
              </a:spcBef>
              <a:defRPr>
                <a:solidFill>
                  <a:schemeClr val="tx1"/>
                </a:solidFill>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11" name="Text Placeholder 10">
            <a:extLst>
              <a:ext uri="{FF2B5EF4-FFF2-40B4-BE49-F238E27FC236}">
                <a16:creationId xmlns:a16="http://schemas.microsoft.com/office/drawing/2014/main" id="{BA1063D1-FD79-491C-791B-87858EA0CB85}"/>
              </a:ext>
            </a:extLst>
          </p:cNvPr>
          <p:cNvSpPr>
            <a:spLocks noGrp="1"/>
          </p:cNvSpPr>
          <p:nvPr>
            <p:ph type="body" sz="quarter" idx="14"/>
          </p:nvPr>
        </p:nvSpPr>
        <p:spPr>
          <a:xfrm>
            <a:off x="18898529" y="2377440"/>
            <a:ext cx="4956693" cy="9619488"/>
          </a:xfrm>
          <a:prstGeom prst="rect">
            <a:avLst/>
          </a:prstGeom>
        </p:spPr>
        <p:txBody>
          <a:bodyPr/>
          <a:lstStyle>
            <a:lvl1pPr>
              <a:lnSpc>
                <a:spcPct val="120000"/>
              </a:lnSpc>
              <a:spcBef>
                <a:spcPts val="0"/>
              </a:spcBef>
              <a:defRPr sz="3600">
                <a:solidFill>
                  <a:schemeClr val="tx1"/>
                </a:solidFill>
              </a:defRPr>
            </a:lvl1pPr>
            <a:lvl2pPr>
              <a:lnSpc>
                <a:spcPct val="120000"/>
              </a:lnSpc>
              <a:spcBef>
                <a:spcPts val="0"/>
              </a:spcBef>
              <a:defRPr sz="3600">
                <a:solidFill>
                  <a:schemeClr val="tx1"/>
                </a:solidFill>
              </a:defRPr>
            </a:lvl2pPr>
            <a:lvl3pPr>
              <a:lnSpc>
                <a:spcPct val="120000"/>
              </a:lnSpc>
              <a:spcBef>
                <a:spcPts val="0"/>
              </a:spcBef>
              <a:defRPr sz="3600">
                <a:solidFill>
                  <a:schemeClr val="tx1"/>
                </a:solidFill>
              </a:defRPr>
            </a:lvl3pPr>
            <a:lvl4pPr>
              <a:lnSpc>
                <a:spcPct val="120000"/>
              </a:lnSpc>
              <a:spcBef>
                <a:spcPts val="0"/>
              </a:spcBef>
              <a:defRPr sz="3600">
                <a:solidFill>
                  <a:schemeClr val="tx1"/>
                </a:solidFill>
              </a:defRPr>
            </a:lvl4pPr>
            <a:lvl5pPr>
              <a:lnSpc>
                <a:spcPct val="110000"/>
              </a:lnSpc>
              <a:spcBef>
                <a:spcPts val="0"/>
              </a:spcBef>
              <a:defRPr>
                <a:solidFill>
                  <a:schemeClr val="tx1"/>
                </a:solidFill>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5" name="Text Placeholder 4">
            <a:extLst>
              <a:ext uri="{FF2B5EF4-FFF2-40B4-BE49-F238E27FC236}">
                <a16:creationId xmlns:a16="http://schemas.microsoft.com/office/drawing/2014/main" id="{1B7E465D-4B5F-2DAE-57C4-590983308A95}"/>
              </a:ext>
            </a:extLst>
          </p:cNvPr>
          <p:cNvSpPr>
            <a:spLocks noGrp="1"/>
          </p:cNvSpPr>
          <p:nvPr>
            <p:ph type="body" sz="quarter" idx="11"/>
          </p:nvPr>
        </p:nvSpPr>
        <p:spPr>
          <a:xfrm>
            <a:off x="6667500" y="12001500"/>
            <a:ext cx="4951413" cy="1143000"/>
          </a:xfrm>
          <a:prstGeom prst="rect">
            <a:avLst/>
          </a:prstGeom>
        </p:spPr>
        <p:txBody>
          <a:bodyPr anchor="b"/>
          <a:lstStyle>
            <a:lvl1pPr>
              <a:lnSpc>
                <a:spcPct val="120000"/>
              </a:lnSpc>
              <a:spcBef>
                <a:spcPts val="0"/>
              </a:spcBef>
              <a:defRPr sz="1600" b="0" i="0">
                <a:solidFill>
                  <a:schemeClr val="tx1"/>
                </a:solidFill>
                <a:latin typeface="IBM Plex Sans" panose="020B0503050203000203" pitchFamily="34" charset="0"/>
                <a:ea typeface="IBM Plex Sans JP" panose="020B0503050203000203" pitchFamily="34" charset="-128"/>
              </a:defRPr>
            </a:lvl1pPr>
            <a:lvl2pPr marL="146274" indent="-146274">
              <a:lnSpc>
                <a:spcPct val="120000"/>
              </a:lnSpc>
              <a:spcBef>
                <a:spcPts val="0"/>
              </a:spcBef>
              <a:defRPr sz="1600" b="0" i="0">
                <a:solidFill>
                  <a:schemeClr val="tx1"/>
                </a:solidFill>
                <a:latin typeface="IBM Plex Sans" panose="020B0503050203000203" pitchFamily="34" charset="0"/>
                <a:ea typeface="IBM Plex Sans JP" panose="020B0503050203000203" pitchFamily="34" charset="-128"/>
              </a:defRPr>
            </a:lvl2pPr>
            <a:lvl3pPr marL="292550" indent="-146274">
              <a:lnSpc>
                <a:spcPct val="120000"/>
              </a:lnSpc>
              <a:spcBef>
                <a:spcPts val="0"/>
              </a:spcBef>
              <a:defRPr sz="1600" b="0" i="0">
                <a:solidFill>
                  <a:schemeClr val="tx1"/>
                </a:solidFill>
                <a:latin typeface="IBM Plex Sans" panose="020B0503050203000203" pitchFamily="34" charset="0"/>
                <a:ea typeface="IBM Plex Sans JP" panose="020B0503050203000203" pitchFamily="34" charset="-128"/>
              </a:defRPr>
            </a:lvl3pPr>
            <a:lvl4pPr marL="438824" indent="-146274">
              <a:lnSpc>
                <a:spcPct val="120000"/>
              </a:lnSpc>
              <a:spcBef>
                <a:spcPts val="0"/>
              </a:spcBef>
              <a:defRPr sz="1600" b="0" i="0">
                <a:solidFill>
                  <a:schemeClr val="tx1"/>
                </a:solidFill>
                <a:latin typeface="IBM Plex Sans" panose="020B0503050203000203" pitchFamily="34" charset="0"/>
                <a:ea typeface="IBM Plex Sans JP" panose="020B0503050203000203" pitchFamily="34" charset="-128"/>
              </a:defRPr>
            </a:lvl4pPr>
            <a:lvl5pPr>
              <a:lnSpc>
                <a:spcPct val="120000"/>
              </a:lnSpc>
              <a:spcBef>
                <a:spcPts val="0"/>
              </a:spcBef>
              <a:defRPr sz="1600" b="0" i="0">
                <a:solidFill>
                  <a:schemeClr val="tx1"/>
                </a:solidFill>
                <a:latin typeface="IBM Plex Sans" panose="020B0503050203000203" pitchFamily="34" charset="0"/>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2" name="フッター プレースホルダー 1">
            <a:extLst>
              <a:ext uri="{FF2B5EF4-FFF2-40B4-BE49-F238E27FC236}">
                <a16:creationId xmlns:a16="http://schemas.microsoft.com/office/drawing/2014/main" id="{A645591B-A8EA-68C3-658C-4A056EDE9E1E}"/>
              </a:ext>
            </a:extLst>
          </p:cNvPr>
          <p:cNvSpPr>
            <a:spLocks noGrp="1"/>
          </p:cNvSpPr>
          <p:nvPr>
            <p:ph type="ftr" sz="quarter" idx="18"/>
          </p:nvPr>
        </p:nvSpPr>
        <p:spPr/>
        <p:txBody>
          <a:bodyPr/>
          <a:lstStyle/>
          <a:p>
            <a:r>
              <a:rPr kumimoji="1" lang="ja-JP" altLang="en-US"/>
              <a:t>フッター</a:t>
            </a:r>
            <a:r>
              <a:rPr kumimoji="1" lang="en-US" altLang="ja-JP" dirty="0"/>
              <a:t>(Optional)</a:t>
            </a:r>
            <a:endParaRPr kumimoji="1" lang="ja-JP" altLang="en-US"/>
          </a:p>
        </p:txBody>
      </p:sp>
      <p:sp>
        <p:nvSpPr>
          <p:cNvPr id="8" name="スライド番号プレースホルダー 7">
            <a:extLst>
              <a:ext uri="{FF2B5EF4-FFF2-40B4-BE49-F238E27FC236}">
                <a16:creationId xmlns:a16="http://schemas.microsoft.com/office/drawing/2014/main" id="{AF63CBB1-966E-E0D2-2D81-99CA3ACF4309}"/>
              </a:ext>
            </a:extLst>
          </p:cNvPr>
          <p:cNvSpPr>
            <a:spLocks noGrp="1"/>
          </p:cNvSpPr>
          <p:nvPr>
            <p:ph type="sldNum" sz="quarter" idx="19"/>
          </p:nvPr>
        </p:nvSpPr>
        <p:spPr/>
        <p:txBody>
          <a:bodyPr/>
          <a:lstStyle/>
          <a:p>
            <a:fld id="{19CA33DB-3EF7-0D48-8164-B05E3E6F1758}" type="slidenum">
              <a:rPr kumimoji="1" lang="ja-JP" altLang="en-US" smtClean="0"/>
              <a:pPr/>
              <a:t>‹#›</a:t>
            </a:fld>
            <a:endParaRPr kumimoji="1" lang="ja-JP" altLang="en-US"/>
          </a:p>
        </p:txBody>
      </p:sp>
    </p:spTree>
    <p:extLst>
      <p:ext uri="{BB962C8B-B14F-4D97-AF65-F5344CB8AC3E}">
        <p14:creationId xmlns:p14="http://schemas.microsoft.com/office/powerpoint/2010/main" val="1083368050"/>
      </p:ext>
    </p:extLst>
  </p:cSld>
  <p:clrMapOvr>
    <a:masterClrMapping/>
  </p:clrMapOvr>
  <p:transition spd="med"/>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Data, 2 callouts, horizontal">
    <p:bg>
      <p:bgPr>
        <a:solidFill>
          <a:schemeClr val="bg1"/>
        </a:solidFill>
        <a:effectLst/>
      </p:bgPr>
    </p:bg>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3D81813D-DA09-FCA0-D570-1E2D428C59E9}"/>
              </a:ext>
            </a:extLst>
          </p:cNvPr>
          <p:cNvCxnSpPr/>
          <p:nvPr userDrawn="1"/>
        </p:nvCxnSpPr>
        <p:spPr bwMode="auto">
          <a:xfrm>
            <a:off x="568326" y="6096000"/>
            <a:ext cx="23244174" cy="0"/>
          </a:xfrm>
          <a:prstGeom prst="line">
            <a:avLst/>
          </a:prstGeom>
          <a:ln w="6350">
            <a:solidFill>
              <a:schemeClr val="tx1"/>
            </a:solidFill>
            <a:headEnd type="none" w="med" len="med"/>
            <a:tailEnd type="none" w="med" len="med"/>
          </a:ln>
          <a:effectLst/>
        </p:spPr>
        <p:style>
          <a:lnRef idx="1">
            <a:schemeClr val="dk1"/>
          </a:lnRef>
          <a:fillRef idx="0">
            <a:schemeClr val="dk1"/>
          </a:fillRef>
          <a:effectRef idx="0">
            <a:schemeClr val="dk1"/>
          </a:effectRef>
          <a:fontRef idx="minor">
            <a:schemeClr val="tx1"/>
          </a:fontRef>
        </p:style>
      </p:cxnSp>
      <p:sp>
        <p:nvSpPr>
          <p:cNvPr id="2" name="Title 1">
            <a:extLst>
              <a:ext uri="{FF2B5EF4-FFF2-40B4-BE49-F238E27FC236}">
                <a16:creationId xmlns:a16="http://schemas.microsoft.com/office/drawing/2014/main" id="{D4B48808-B77B-7E67-E7EA-BCC945D4D51B}"/>
              </a:ext>
            </a:extLst>
          </p:cNvPr>
          <p:cNvSpPr>
            <a:spLocks noGrp="1"/>
          </p:cNvSpPr>
          <p:nvPr>
            <p:ph type="title" hasCustomPrompt="1"/>
          </p:nvPr>
        </p:nvSpPr>
        <p:spPr>
          <a:xfrm>
            <a:off x="585292" y="333478"/>
            <a:ext cx="4949824" cy="5335588"/>
          </a:xfrm>
          <a:prstGeom prst="rect">
            <a:avLst/>
          </a:prstGeom>
        </p:spPr>
        <p:txBody>
          <a:bodyPr/>
          <a:lstStyle>
            <a:lvl1pPr>
              <a:lnSpc>
                <a:spcPct val="110000"/>
              </a:lnSpc>
              <a:defRPr sz="8000">
                <a:solidFill>
                  <a:schemeClr val="accent1"/>
                </a:solidFill>
              </a:defRPr>
            </a:lvl1pPr>
          </a:lstStyle>
          <a:p>
            <a:r>
              <a:rPr lang="en-US" dirty="0"/>
              <a:t>+000%</a:t>
            </a:r>
          </a:p>
        </p:txBody>
      </p:sp>
      <p:sp>
        <p:nvSpPr>
          <p:cNvPr id="5" name="Text Placeholder 4">
            <a:extLst>
              <a:ext uri="{FF2B5EF4-FFF2-40B4-BE49-F238E27FC236}">
                <a16:creationId xmlns:a16="http://schemas.microsoft.com/office/drawing/2014/main" id="{88378CF2-9CD6-2749-A489-08A4608D0BDA}"/>
              </a:ext>
            </a:extLst>
          </p:cNvPr>
          <p:cNvSpPr>
            <a:spLocks noGrp="1"/>
          </p:cNvSpPr>
          <p:nvPr>
            <p:ph type="body" sz="quarter" idx="11"/>
          </p:nvPr>
        </p:nvSpPr>
        <p:spPr>
          <a:xfrm>
            <a:off x="6692555" y="594966"/>
            <a:ext cx="17119945" cy="5335588"/>
          </a:xfrm>
          <a:prstGeom prst="rect">
            <a:avLst/>
          </a:prstGeom>
        </p:spPr>
        <p:txBody>
          <a:bodyPr/>
          <a:lstStyle>
            <a:lvl1pPr>
              <a:lnSpc>
                <a:spcPct val="110000"/>
              </a:lnSpc>
              <a:spcBef>
                <a:spcPts val="0"/>
              </a:spcBef>
              <a:defRPr sz="8000">
                <a:solidFill>
                  <a:schemeClr val="tx1"/>
                </a:solidFill>
              </a:defRPr>
            </a:lvl1pPr>
            <a:lvl2pPr marL="786226" indent="-786226">
              <a:lnSpc>
                <a:spcPct val="110000"/>
              </a:lnSpc>
              <a:spcBef>
                <a:spcPts val="0"/>
              </a:spcBef>
              <a:defRPr sz="8000">
                <a:solidFill>
                  <a:schemeClr val="tx1"/>
                </a:solidFill>
              </a:defRPr>
            </a:lvl2pPr>
            <a:lvl3pPr marL="1499316" indent="-786226">
              <a:lnSpc>
                <a:spcPct val="110000"/>
              </a:lnSpc>
              <a:spcBef>
                <a:spcPts val="0"/>
              </a:spcBef>
              <a:defRPr sz="8000">
                <a:solidFill>
                  <a:schemeClr val="tx1"/>
                </a:solidFill>
              </a:defRPr>
            </a:lvl3pPr>
            <a:lvl4pPr marL="2285542" indent="-786226">
              <a:lnSpc>
                <a:spcPct val="110000"/>
              </a:lnSpc>
              <a:spcBef>
                <a:spcPts val="0"/>
              </a:spcBef>
              <a:defRPr sz="8000">
                <a:solidFill>
                  <a:schemeClr val="tx1"/>
                </a:solidFill>
              </a:defRPr>
            </a:lvl4pPr>
            <a:lvl5pPr>
              <a:lnSpc>
                <a:spcPct val="100000"/>
              </a:lnSpc>
              <a:spcBef>
                <a:spcPts val="0"/>
              </a:spcBef>
              <a:defRPr sz="8598">
                <a:solidFill>
                  <a:schemeClr val="tx1"/>
                </a:solidFill>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9" name="Text Placeholder 8">
            <a:extLst>
              <a:ext uri="{FF2B5EF4-FFF2-40B4-BE49-F238E27FC236}">
                <a16:creationId xmlns:a16="http://schemas.microsoft.com/office/drawing/2014/main" id="{A16C1F9D-1D2C-5BDA-E821-35CB4A8708F5}"/>
              </a:ext>
            </a:extLst>
          </p:cNvPr>
          <p:cNvSpPr>
            <a:spLocks noGrp="1"/>
          </p:cNvSpPr>
          <p:nvPr>
            <p:ph type="body" sz="quarter" idx="12" hasCustomPrompt="1"/>
          </p:nvPr>
        </p:nvSpPr>
        <p:spPr>
          <a:xfrm>
            <a:off x="585292" y="6615590"/>
            <a:ext cx="4949824" cy="5334000"/>
          </a:xfrm>
          <a:prstGeom prst="rect">
            <a:avLst/>
          </a:prstGeom>
        </p:spPr>
        <p:txBody>
          <a:bodyPr/>
          <a:lstStyle>
            <a:lvl1pPr>
              <a:lnSpc>
                <a:spcPct val="110000"/>
              </a:lnSpc>
              <a:defRPr sz="8000">
                <a:solidFill>
                  <a:schemeClr val="accent1"/>
                </a:solidFill>
                <a:latin typeface="+mj-lt"/>
                <a:ea typeface="+mj-ea"/>
              </a:defRPr>
            </a:lvl1pPr>
            <a:lvl2pPr>
              <a:lnSpc>
                <a:spcPct val="100000"/>
              </a:lnSpc>
              <a:defRPr sz="8598">
                <a:solidFill>
                  <a:schemeClr val="accent1"/>
                </a:solidFill>
              </a:defRPr>
            </a:lvl2pPr>
            <a:lvl3pPr>
              <a:lnSpc>
                <a:spcPct val="100000"/>
              </a:lnSpc>
              <a:defRPr sz="8598">
                <a:solidFill>
                  <a:schemeClr val="accent1"/>
                </a:solidFill>
              </a:defRPr>
            </a:lvl3pPr>
            <a:lvl4pPr>
              <a:lnSpc>
                <a:spcPct val="100000"/>
              </a:lnSpc>
              <a:defRPr sz="8598">
                <a:solidFill>
                  <a:schemeClr val="accent1"/>
                </a:solidFill>
              </a:defRPr>
            </a:lvl4pPr>
            <a:lvl5pPr>
              <a:lnSpc>
                <a:spcPct val="100000"/>
              </a:lnSpc>
              <a:defRPr sz="8598">
                <a:solidFill>
                  <a:schemeClr val="accent1"/>
                </a:solidFill>
              </a:defRPr>
            </a:lvl5pPr>
          </a:lstStyle>
          <a:p>
            <a:pPr lvl="0"/>
            <a:r>
              <a:rPr lang="en-US" dirty="0"/>
              <a:t>+000M</a:t>
            </a:r>
          </a:p>
        </p:txBody>
      </p:sp>
      <p:sp>
        <p:nvSpPr>
          <p:cNvPr id="11" name="Text Placeholder 10">
            <a:extLst>
              <a:ext uri="{FF2B5EF4-FFF2-40B4-BE49-F238E27FC236}">
                <a16:creationId xmlns:a16="http://schemas.microsoft.com/office/drawing/2014/main" id="{2C97FE8A-75E3-6FC8-02DD-50E0A4C8C958}"/>
              </a:ext>
            </a:extLst>
          </p:cNvPr>
          <p:cNvSpPr>
            <a:spLocks noGrp="1"/>
          </p:cNvSpPr>
          <p:nvPr>
            <p:ph type="body" sz="quarter" idx="13"/>
          </p:nvPr>
        </p:nvSpPr>
        <p:spPr>
          <a:xfrm>
            <a:off x="6692555" y="6696024"/>
            <a:ext cx="17119945" cy="5334000"/>
          </a:xfrm>
          <a:prstGeom prst="rect">
            <a:avLst/>
          </a:prstGeom>
        </p:spPr>
        <p:txBody>
          <a:bodyPr/>
          <a:lstStyle>
            <a:lvl1pPr>
              <a:lnSpc>
                <a:spcPct val="110000"/>
              </a:lnSpc>
              <a:spcBef>
                <a:spcPts val="0"/>
              </a:spcBef>
              <a:defRPr sz="8000">
                <a:solidFill>
                  <a:schemeClr val="tx1"/>
                </a:solidFill>
              </a:defRPr>
            </a:lvl1pPr>
            <a:lvl2pPr marL="786226" indent="-786226">
              <a:lnSpc>
                <a:spcPct val="110000"/>
              </a:lnSpc>
              <a:spcBef>
                <a:spcPts val="0"/>
              </a:spcBef>
              <a:defRPr sz="8000">
                <a:solidFill>
                  <a:schemeClr val="tx1"/>
                </a:solidFill>
              </a:defRPr>
            </a:lvl2pPr>
            <a:lvl3pPr marL="1499316" indent="-786226">
              <a:lnSpc>
                <a:spcPct val="110000"/>
              </a:lnSpc>
              <a:spcBef>
                <a:spcPts val="0"/>
              </a:spcBef>
              <a:defRPr sz="8000">
                <a:solidFill>
                  <a:schemeClr val="tx1"/>
                </a:solidFill>
              </a:defRPr>
            </a:lvl3pPr>
            <a:lvl4pPr marL="2285542" indent="-786226">
              <a:lnSpc>
                <a:spcPct val="110000"/>
              </a:lnSpc>
              <a:spcBef>
                <a:spcPts val="0"/>
              </a:spcBef>
              <a:defRPr sz="8000">
                <a:solidFill>
                  <a:schemeClr val="tx1"/>
                </a:solidFill>
              </a:defRPr>
            </a:lvl4pPr>
            <a:lvl5pPr>
              <a:lnSpc>
                <a:spcPct val="100000"/>
              </a:lnSpc>
              <a:spcBef>
                <a:spcPts val="0"/>
              </a:spcBef>
              <a:defRPr sz="8598">
                <a:solidFill>
                  <a:schemeClr val="tx1"/>
                </a:solidFill>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4" name="フッター プレースホルダー 3">
            <a:extLst>
              <a:ext uri="{FF2B5EF4-FFF2-40B4-BE49-F238E27FC236}">
                <a16:creationId xmlns:a16="http://schemas.microsoft.com/office/drawing/2014/main" id="{FCA6CE31-808F-E913-8524-06A183540F18}"/>
              </a:ext>
            </a:extLst>
          </p:cNvPr>
          <p:cNvSpPr>
            <a:spLocks noGrp="1"/>
          </p:cNvSpPr>
          <p:nvPr>
            <p:ph type="ftr" sz="quarter" idx="14"/>
          </p:nvPr>
        </p:nvSpPr>
        <p:spPr/>
        <p:txBody>
          <a:bodyPr/>
          <a:lstStyle/>
          <a:p>
            <a:r>
              <a:rPr kumimoji="1" lang="ja-JP" altLang="en-US"/>
              <a:t>フッター</a:t>
            </a:r>
            <a:r>
              <a:rPr kumimoji="1" lang="en-US" altLang="ja-JP" dirty="0"/>
              <a:t>(Optional)</a:t>
            </a:r>
            <a:endParaRPr kumimoji="1" lang="ja-JP" altLang="en-US"/>
          </a:p>
        </p:txBody>
      </p:sp>
      <p:sp>
        <p:nvSpPr>
          <p:cNvPr id="7" name="スライド番号プレースホルダー 6">
            <a:extLst>
              <a:ext uri="{FF2B5EF4-FFF2-40B4-BE49-F238E27FC236}">
                <a16:creationId xmlns:a16="http://schemas.microsoft.com/office/drawing/2014/main" id="{8FEA8053-59E9-5B1C-021E-8572EB81EB3E}"/>
              </a:ext>
            </a:extLst>
          </p:cNvPr>
          <p:cNvSpPr>
            <a:spLocks noGrp="1"/>
          </p:cNvSpPr>
          <p:nvPr>
            <p:ph type="sldNum" sz="quarter" idx="15"/>
          </p:nvPr>
        </p:nvSpPr>
        <p:spPr/>
        <p:txBody>
          <a:bodyPr/>
          <a:lstStyle/>
          <a:p>
            <a:fld id="{19CA33DB-3EF7-0D48-8164-B05E3E6F1758}" type="slidenum">
              <a:rPr kumimoji="1" lang="ja-JP" altLang="en-US" smtClean="0"/>
              <a:pPr/>
              <a:t>‹#›</a:t>
            </a:fld>
            <a:endParaRPr kumimoji="1" lang="ja-JP" altLang="en-US"/>
          </a:p>
        </p:txBody>
      </p:sp>
    </p:spTree>
    <p:extLst>
      <p:ext uri="{BB962C8B-B14F-4D97-AF65-F5344CB8AC3E}">
        <p14:creationId xmlns:p14="http://schemas.microsoft.com/office/powerpoint/2010/main" val="3774764434"/>
      </p:ext>
    </p:extLst>
  </p:cSld>
  <p:clrMapOvr>
    <a:masterClrMapping/>
  </p:clrMapOvr>
  <p:transition spd="med"/>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Data, 3 callouts, horizontal">
    <p:bg>
      <p:bgPr>
        <a:solidFill>
          <a:schemeClr val="bg1"/>
        </a:solidFill>
        <a:effectLst/>
      </p:bgPr>
    </p:bg>
    <p:spTree>
      <p:nvGrpSpPr>
        <p:cNvPr id="1" name=""/>
        <p:cNvGrpSpPr/>
        <p:nvPr/>
      </p:nvGrpSpPr>
      <p:grpSpPr>
        <a:xfrm>
          <a:off x="0" y="0"/>
          <a:ext cx="0" cy="0"/>
          <a:chOff x="0" y="0"/>
          <a:chExt cx="0" cy="0"/>
        </a:xfrm>
      </p:grpSpPr>
      <p:cxnSp>
        <p:nvCxnSpPr>
          <p:cNvPr id="17" name="Straight Connector 16">
            <a:extLst>
              <a:ext uri="{FF2B5EF4-FFF2-40B4-BE49-F238E27FC236}">
                <a16:creationId xmlns:a16="http://schemas.microsoft.com/office/drawing/2014/main" id="{1103109C-6DA9-8F27-B4B1-EE276442E489}"/>
              </a:ext>
            </a:extLst>
          </p:cNvPr>
          <p:cNvCxnSpPr/>
          <p:nvPr userDrawn="1"/>
        </p:nvCxnSpPr>
        <p:spPr bwMode="auto">
          <a:xfrm>
            <a:off x="6667500" y="4587876"/>
            <a:ext cx="17145000" cy="0"/>
          </a:xfrm>
          <a:prstGeom prst="line">
            <a:avLst/>
          </a:prstGeom>
          <a:ln w="6350">
            <a:solidFill>
              <a:schemeClr val="tx1"/>
            </a:solidFill>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15" name="Straight Connector 14">
            <a:extLst>
              <a:ext uri="{FF2B5EF4-FFF2-40B4-BE49-F238E27FC236}">
                <a16:creationId xmlns:a16="http://schemas.microsoft.com/office/drawing/2014/main" id="{687931BB-B3EF-829C-B354-B048514D5138}"/>
              </a:ext>
            </a:extLst>
          </p:cNvPr>
          <p:cNvCxnSpPr/>
          <p:nvPr userDrawn="1"/>
        </p:nvCxnSpPr>
        <p:spPr bwMode="auto">
          <a:xfrm>
            <a:off x="6667500" y="9144000"/>
            <a:ext cx="17145000" cy="0"/>
          </a:xfrm>
          <a:prstGeom prst="line">
            <a:avLst/>
          </a:prstGeom>
          <a:ln w="6350">
            <a:solidFill>
              <a:schemeClr val="tx1"/>
            </a:solidFill>
            <a:headEnd type="none" w="med" len="med"/>
            <a:tailEnd type="none" w="med" len="med"/>
          </a:ln>
          <a:effectLst/>
        </p:spPr>
        <p:style>
          <a:lnRef idx="1">
            <a:schemeClr val="dk1"/>
          </a:lnRef>
          <a:fillRef idx="0">
            <a:schemeClr val="dk1"/>
          </a:fillRef>
          <a:effectRef idx="0">
            <a:schemeClr val="dk1"/>
          </a:effectRef>
          <a:fontRef idx="minor">
            <a:schemeClr val="tx1"/>
          </a:fontRef>
        </p:style>
      </p:cxnSp>
      <p:sp>
        <p:nvSpPr>
          <p:cNvPr id="8" name="タイトル 7">
            <a:extLst>
              <a:ext uri="{FF2B5EF4-FFF2-40B4-BE49-F238E27FC236}">
                <a16:creationId xmlns:a16="http://schemas.microsoft.com/office/drawing/2014/main" id="{AD217BF3-FF3A-1670-8B18-26C14AC895AF}"/>
              </a:ext>
            </a:extLst>
          </p:cNvPr>
          <p:cNvSpPr>
            <a:spLocks noGrp="1"/>
          </p:cNvSpPr>
          <p:nvPr>
            <p:ph type="title"/>
          </p:nvPr>
        </p:nvSpPr>
        <p:spPr>
          <a:xfrm>
            <a:off x="585292" y="603500"/>
            <a:ext cx="4956693" cy="2852928"/>
          </a:xfrm>
        </p:spPr>
        <p:txBody>
          <a:bodyPr/>
          <a:lstStyle>
            <a:lvl1pPr>
              <a:defRPr sz="3600"/>
            </a:lvl1pPr>
          </a:lstStyle>
          <a:p>
            <a:r>
              <a:rPr kumimoji="1" lang="ja-JP" altLang="en-US"/>
              <a:t>マスター タイトルの書式設定</a:t>
            </a:r>
          </a:p>
        </p:txBody>
      </p:sp>
      <p:sp>
        <p:nvSpPr>
          <p:cNvPr id="16" name="Text Placeholder 15">
            <a:extLst>
              <a:ext uri="{FF2B5EF4-FFF2-40B4-BE49-F238E27FC236}">
                <a16:creationId xmlns:a16="http://schemas.microsoft.com/office/drawing/2014/main" id="{BBB79390-98CC-5F62-D373-F6646F767DD0}"/>
              </a:ext>
            </a:extLst>
          </p:cNvPr>
          <p:cNvSpPr>
            <a:spLocks noGrp="1"/>
          </p:cNvSpPr>
          <p:nvPr>
            <p:ph type="body" sz="quarter" idx="15" hasCustomPrompt="1"/>
          </p:nvPr>
        </p:nvSpPr>
        <p:spPr>
          <a:xfrm>
            <a:off x="6667500" y="270952"/>
            <a:ext cx="4956693" cy="2859088"/>
          </a:xfrm>
          <a:prstGeom prst="rect">
            <a:avLst/>
          </a:prstGeom>
        </p:spPr>
        <p:txBody>
          <a:bodyPr/>
          <a:lstStyle>
            <a:lvl1pPr>
              <a:lnSpc>
                <a:spcPct val="100000"/>
              </a:lnSpc>
              <a:defRPr sz="13200">
                <a:solidFill>
                  <a:schemeClr val="accent1"/>
                </a:solidFill>
              </a:defRPr>
            </a:lvl1pPr>
            <a:lvl2pPr marL="0" indent="0">
              <a:buNone/>
              <a:defRPr/>
            </a:lvl2pPr>
          </a:lstStyle>
          <a:p>
            <a:r>
              <a:rPr lang="en-US" dirty="0"/>
              <a:t>00%</a:t>
            </a:r>
          </a:p>
        </p:txBody>
      </p:sp>
      <p:sp>
        <p:nvSpPr>
          <p:cNvPr id="18" name="Text Placeholder 17">
            <a:extLst>
              <a:ext uri="{FF2B5EF4-FFF2-40B4-BE49-F238E27FC236}">
                <a16:creationId xmlns:a16="http://schemas.microsoft.com/office/drawing/2014/main" id="{3516E6B1-7020-1EA5-CDD4-B1FC6CE2740C}"/>
              </a:ext>
            </a:extLst>
          </p:cNvPr>
          <p:cNvSpPr>
            <a:spLocks noGrp="1"/>
          </p:cNvSpPr>
          <p:nvPr>
            <p:ph type="body" sz="quarter" idx="16" hasCustomPrompt="1"/>
          </p:nvPr>
        </p:nvSpPr>
        <p:spPr>
          <a:xfrm>
            <a:off x="6667500" y="4775559"/>
            <a:ext cx="4956693" cy="2857506"/>
          </a:xfrm>
          <a:prstGeom prst="rect">
            <a:avLst/>
          </a:prstGeom>
        </p:spPr>
        <p:txBody>
          <a:bodyPr/>
          <a:lstStyle>
            <a:lvl1pPr>
              <a:lnSpc>
                <a:spcPct val="100000"/>
              </a:lnSpc>
              <a:defRPr sz="13200">
                <a:solidFill>
                  <a:schemeClr val="accent1"/>
                </a:solidFill>
              </a:defRPr>
            </a:lvl1pPr>
          </a:lstStyle>
          <a:p>
            <a:r>
              <a:rPr lang="en-US" dirty="0"/>
              <a:t>00%</a:t>
            </a:r>
          </a:p>
        </p:txBody>
      </p:sp>
      <p:sp>
        <p:nvSpPr>
          <p:cNvPr id="20" name="Text Placeholder 19">
            <a:extLst>
              <a:ext uri="{FF2B5EF4-FFF2-40B4-BE49-F238E27FC236}">
                <a16:creationId xmlns:a16="http://schemas.microsoft.com/office/drawing/2014/main" id="{AC11D906-6DD0-910D-48BA-0C197C90AA45}"/>
              </a:ext>
            </a:extLst>
          </p:cNvPr>
          <p:cNvSpPr>
            <a:spLocks noGrp="1"/>
          </p:cNvSpPr>
          <p:nvPr>
            <p:ph type="body" sz="quarter" idx="17" hasCustomPrompt="1"/>
          </p:nvPr>
        </p:nvSpPr>
        <p:spPr>
          <a:xfrm>
            <a:off x="6667500" y="9307845"/>
            <a:ext cx="4956693" cy="2857506"/>
          </a:xfrm>
          <a:prstGeom prst="rect">
            <a:avLst/>
          </a:prstGeom>
        </p:spPr>
        <p:txBody>
          <a:bodyPr/>
          <a:lstStyle>
            <a:lvl1pPr>
              <a:lnSpc>
                <a:spcPct val="100000"/>
              </a:lnSpc>
              <a:defRPr sz="13200">
                <a:solidFill>
                  <a:schemeClr val="accent1"/>
                </a:solidFill>
              </a:defRPr>
            </a:lvl1pPr>
          </a:lstStyle>
          <a:p>
            <a:r>
              <a:rPr lang="en-US" dirty="0"/>
              <a:t>00%</a:t>
            </a:r>
          </a:p>
        </p:txBody>
      </p:sp>
      <p:sp>
        <p:nvSpPr>
          <p:cNvPr id="7" name="Text Placeholder 6">
            <a:extLst>
              <a:ext uri="{FF2B5EF4-FFF2-40B4-BE49-F238E27FC236}">
                <a16:creationId xmlns:a16="http://schemas.microsoft.com/office/drawing/2014/main" id="{FDDE7F16-A938-0D17-3BFA-034F142A8082}"/>
              </a:ext>
            </a:extLst>
          </p:cNvPr>
          <p:cNvSpPr>
            <a:spLocks noGrp="1"/>
          </p:cNvSpPr>
          <p:nvPr>
            <p:ph type="body" sz="quarter" idx="12"/>
          </p:nvPr>
        </p:nvSpPr>
        <p:spPr>
          <a:xfrm>
            <a:off x="12763500" y="594964"/>
            <a:ext cx="7620000" cy="2926080"/>
          </a:xfrm>
          <a:prstGeom prst="rect">
            <a:avLst/>
          </a:prstGeom>
        </p:spPr>
        <p:txBody>
          <a:bodyPr/>
          <a:lstStyle>
            <a:lvl1pPr>
              <a:lnSpc>
                <a:spcPct val="120000"/>
              </a:lnSpc>
              <a:spcBef>
                <a:spcPts val="0"/>
              </a:spcBef>
              <a:defRPr sz="3600">
                <a:solidFill>
                  <a:schemeClr val="tx1"/>
                </a:solidFill>
              </a:defRPr>
            </a:lvl1pPr>
            <a:lvl2pPr>
              <a:lnSpc>
                <a:spcPct val="120000"/>
              </a:lnSpc>
              <a:spcBef>
                <a:spcPts val="0"/>
              </a:spcBef>
              <a:defRPr sz="3600">
                <a:solidFill>
                  <a:schemeClr val="tx1"/>
                </a:solidFill>
              </a:defRPr>
            </a:lvl2pPr>
            <a:lvl3pPr>
              <a:lnSpc>
                <a:spcPct val="120000"/>
              </a:lnSpc>
              <a:spcBef>
                <a:spcPts val="0"/>
              </a:spcBef>
              <a:defRPr sz="3600">
                <a:solidFill>
                  <a:schemeClr val="tx1"/>
                </a:solidFill>
              </a:defRPr>
            </a:lvl3pPr>
            <a:lvl4pPr>
              <a:lnSpc>
                <a:spcPct val="120000"/>
              </a:lnSpc>
              <a:spcBef>
                <a:spcPts val="0"/>
              </a:spcBef>
              <a:defRPr sz="3600">
                <a:solidFill>
                  <a:schemeClr val="tx1"/>
                </a:solidFill>
              </a:defRPr>
            </a:lvl4pPr>
            <a:lvl5pPr>
              <a:lnSpc>
                <a:spcPct val="110000"/>
              </a:lnSpc>
              <a:spcBef>
                <a:spcPts val="0"/>
              </a:spcBef>
              <a:defRPr>
                <a:solidFill>
                  <a:schemeClr val="tx1"/>
                </a:solidFill>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9" name="Text Placeholder 8">
            <a:extLst>
              <a:ext uri="{FF2B5EF4-FFF2-40B4-BE49-F238E27FC236}">
                <a16:creationId xmlns:a16="http://schemas.microsoft.com/office/drawing/2014/main" id="{3F3FD8FB-143C-CB66-123C-0495EB1C33B7}"/>
              </a:ext>
            </a:extLst>
          </p:cNvPr>
          <p:cNvSpPr>
            <a:spLocks noGrp="1"/>
          </p:cNvSpPr>
          <p:nvPr>
            <p:ph type="body" sz="quarter" idx="13"/>
          </p:nvPr>
        </p:nvSpPr>
        <p:spPr>
          <a:xfrm>
            <a:off x="12763500" y="5138928"/>
            <a:ext cx="7620000" cy="2926080"/>
          </a:xfrm>
          <a:prstGeom prst="rect">
            <a:avLst/>
          </a:prstGeom>
        </p:spPr>
        <p:txBody>
          <a:bodyPr/>
          <a:lstStyle>
            <a:lvl1pPr>
              <a:lnSpc>
                <a:spcPct val="120000"/>
              </a:lnSpc>
              <a:spcBef>
                <a:spcPts val="0"/>
              </a:spcBef>
              <a:defRPr sz="3600">
                <a:solidFill>
                  <a:schemeClr val="tx1"/>
                </a:solidFill>
              </a:defRPr>
            </a:lvl1pPr>
            <a:lvl2pPr>
              <a:lnSpc>
                <a:spcPct val="120000"/>
              </a:lnSpc>
              <a:spcBef>
                <a:spcPts val="0"/>
              </a:spcBef>
              <a:defRPr sz="3600">
                <a:solidFill>
                  <a:schemeClr val="tx1"/>
                </a:solidFill>
              </a:defRPr>
            </a:lvl2pPr>
            <a:lvl3pPr>
              <a:lnSpc>
                <a:spcPct val="120000"/>
              </a:lnSpc>
              <a:spcBef>
                <a:spcPts val="0"/>
              </a:spcBef>
              <a:defRPr sz="3600">
                <a:solidFill>
                  <a:schemeClr val="tx1"/>
                </a:solidFill>
              </a:defRPr>
            </a:lvl3pPr>
            <a:lvl4pPr>
              <a:lnSpc>
                <a:spcPct val="120000"/>
              </a:lnSpc>
              <a:spcBef>
                <a:spcPts val="0"/>
              </a:spcBef>
              <a:defRPr sz="3600">
                <a:solidFill>
                  <a:schemeClr val="tx1"/>
                </a:solidFill>
              </a:defRPr>
            </a:lvl4pPr>
            <a:lvl5pPr>
              <a:lnSpc>
                <a:spcPct val="110000"/>
              </a:lnSpc>
              <a:spcBef>
                <a:spcPts val="0"/>
              </a:spcBef>
              <a:defRPr>
                <a:solidFill>
                  <a:schemeClr val="tx1"/>
                </a:solidFill>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11" name="Text Placeholder 10">
            <a:extLst>
              <a:ext uri="{FF2B5EF4-FFF2-40B4-BE49-F238E27FC236}">
                <a16:creationId xmlns:a16="http://schemas.microsoft.com/office/drawing/2014/main" id="{BA1063D1-FD79-491C-791B-87858EA0CB85}"/>
              </a:ext>
            </a:extLst>
          </p:cNvPr>
          <p:cNvSpPr>
            <a:spLocks noGrp="1"/>
          </p:cNvSpPr>
          <p:nvPr>
            <p:ph type="body" sz="quarter" idx="14"/>
          </p:nvPr>
        </p:nvSpPr>
        <p:spPr>
          <a:xfrm>
            <a:off x="12763500" y="9674352"/>
            <a:ext cx="7620000" cy="2926080"/>
          </a:xfrm>
          <a:prstGeom prst="rect">
            <a:avLst/>
          </a:prstGeom>
        </p:spPr>
        <p:txBody>
          <a:bodyPr/>
          <a:lstStyle>
            <a:lvl1pPr>
              <a:lnSpc>
                <a:spcPct val="120000"/>
              </a:lnSpc>
              <a:spcBef>
                <a:spcPts val="0"/>
              </a:spcBef>
              <a:defRPr sz="3600">
                <a:solidFill>
                  <a:schemeClr val="tx1"/>
                </a:solidFill>
              </a:defRPr>
            </a:lvl1pPr>
            <a:lvl2pPr>
              <a:lnSpc>
                <a:spcPct val="120000"/>
              </a:lnSpc>
              <a:spcBef>
                <a:spcPts val="0"/>
              </a:spcBef>
              <a:defRPr sz="3600">
                <a:solidFill>
                  <a:schemeClr val="tx1"/>
                </a:solidFill>
              </a:defRPr>
            </a:lvl2pPr>
            <a:lvl3pPr>
              <a:lnSpc>
                <a:spcPct val="120000"/>
              </a:lnSpc>
              <a:spcBef>
                <a:spcPts val="0"/>
              </a:spcBef>
              <a:defRPr sz="3600">
                <a:solidFill>
                  <a:schemeClr val="tx1"/>
                </a:solidFill>
              </a:defRPr>
            </a:lvl3pPr>
            <a:lvl4pPr>
              <a:lnSpc>
                <a:spcPct val="120000"/>
              </a:lnSpc>
              <a:spcBef>
                <a:spcPts val="0"/>
              </a:spcBef>
              <a:defRPr sz="3600">
                <a:solidFill>
                  <a:schemeClr val="tx1"/>
                </a:solidFill>
              </a:defRPr>
            </a:lvl4pPr>
            <a:lvl5pPr>
              <a:lnSpc>
                <a:spcPct val="110000"/>
              </a:lnSpc>
              <a:spcBef>
                <a:spcPts val="0"/>
              </a:spcBef>
              <a:defRPr>
                <a:solidFill>
                  <a:schemeClr val="tx1"/>
                </a:solidFill>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5" name="Text Placeholder 4">
            <a:extLst>
              <a:ext uri="{FF2B5EF4-FFF2-40B4-BE49-F238E27FC236}">
                <a16:creationId xmlns:a16="http://schemas.microsoft.com/office/drawing/2014/main" id="{1B7E465D-4B5F-2DAE-57C4-590983308A95}"/>
              </a:ext>
            </a:extLst>
          </p:cNvPr>
          <p:cNvSpPr>
            <a:spLocks noGrp="1"/>
          </p:cNvSpPr>
          <p:nvPr>
            <p:ph type="body" sz="quarter" idx="11"/>
          </p:nvPr>
        </p:nvSpPr>
        <p:spPr>
          <a:xfrm>
            <a:off x="6667500" y="12001500"/>
            <a:ext cx="4956693" cy="1143000"/>
          </a:xfrm>
          <a:prstGeom prst="rect">
            <a:avLst/>
          </a:prstGeom>
        </p:spPr>
        <p:txBody>
          <a:bodyPr anchor="b"/>
          <a:lstStyle>
            <a:lvl1pPr>
              <a:lnSpc>
                <a:spcPct val="120000"/>
              </a:lnSpc>
              <a:spcBef>
                <a:spcPts val="0"/>
              </a:spcBef>
              <a:defRPr sz="1600" b="0" i="0">
                <a:solidFill>
                  <a:schemeClr val="tx1"/>
                </a:solidFill>
                <a:latin typeface="IBM Plex Sans" panose="020B0503050203000203" pitchFamily="34" charset="0"/>
                <a:ea typeface="IBM Plex Sans JP" panose="020B0503050203000203" pitchFamily="34" charset="-128"/>
              </a:defRPr>
            </a:lvl1pPr>
            <a:lvl2pPr>
              <a:lnSpc>
                <a:spcPct val="120000"/>
              </a:lnSpc>
              <a:spcBef>
                <a:spcPts val="0"/>
              </a:spcBef>
              <a:defRPr sz="1600" b="0" i="0">
                <a:solidFill>
                  <a:schemeClr val="tx1"/>
                </a:solidFill>
                <a:latin typeface="IBM Plex Sans" panose="020B0503050203000203" pitchFamily="34" charset="0"/>
                <a:ea typeface="IBM Plex Sans JP" panose="020B0503050203000203" pitchFamily="34" charset="-128"/>
              </a:defRPr>
            </a:lvl2pPr>
            <a:lvl3pPr>
              <a:lnSpc>
                <a:spcPct val="120000"/>
              </a:lnSpc>
              <a:spcBef>
                <a:spcPts val="0"/>
              </a:spcBef>
              <a:defRPr sz="1600" b="0" i="0">
                <a:solidFill>
                  <a:schemeClr val="tx1"/>
                </a:solidFill>
                <a:latin typeface="IBM Plex Sans" panose="020B0503050203000203" pitchFamily="34" charset="0"/>
                <a:ea typeface="IBM Plex Sans JP" panose="020B0503050203000203" pitchFamily="34" charset="-128"/>
              </a:defRPr>
            </a:lvl3pPr>
            <a:lvl4pPr>
              <a:lnSpc>
                <a:spcPct val="120000"/>
              </a:lnSpc>
              <a:spcBef>
                <a:spcPts val="0"/>
              </a:spcBef>
              <a:defRPr sz="1600" b="0" i="0">
                <a:solidFill>
                  <a:schemeClr val="tx1"/>
                </a:solidFill>
                <a:latin typeface="IBM Plex Sans" panose="020B0503050203000203" pitchFamily="34" charset="0"/>
                <a:ea typeface="IBM Plex Sans JP" panose="020B0503050203000203" pitchFamily="34" charset="-128"/>
              </a:defRPr>
            </a:lvl4pPr>
            <a:lvl5pPr>
              <a:lnSpc>
                <a:spcPct val="120000"/>
              </a:lnSpc>
              <a:spcBef>
                <a:spcPts val="0"/>
              </a:spcBef>
              <a:defRPr sz="1600" b="0" i="0">
                <a:latin typeface="IBM Plex Sans" panose="020B0503050203000203" pitchFamily="34" charset="0"/>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2" name="フッター プレースホルダー 1">
            <a:extLst>
              <a:ext uri="{FF2B5EF4-FFF2-40B4-BE49-F238E27FC236}">
                <a16:creationId xmlns:a16="http://schemas.microsoft.com/office/drawing/2014/main" id="{B891B1A5-F30F-EF88-4C2D-CE8C9EAB5AF0}"/>
              </a:ext>
            </a:extLst>
          </p:cNvPr>
          <p:cNvSpPr>
            <a:spLocks noGrp="1"/>
          </p:cNvSpPr>
          <p:nvPr>
            <p:ph type="ftr" sz="quarter" idx="18"/>
          </p:nvPr>
        </p:nvSpPr>
        <p:spPr/>
        <p:txBody>
          <a:bodyPr/>
          <a:lstStyle/>
          <a:p>
            <a:r>
              <a:rPr kumimoji="1" lang="ja-JP" altLang="en-US"/>
              <a:t>フッター</a:t>
            </a:r>
            <a:r>
              <a:rPr kumimoji="1" lang="en-US" altLang="ja-JP" dirty="0"/>
              <a:t>(Optional)</a:t>
            </a:r>
            <a:endParaRPr kumimoji="1" lang="ja-JP" altLang="en-US"/>
          </a:p>
        </p:txBody>
      </p:sp>
      <p:sp>
        <p:nvSpPr>
          <p:cNvPr id="4" name="スライド番号プレースホルダー 3">
            <a:extLst>
              <a:ext uri="{FF2B5EF4-FFF2-40B4-BE49-F238E27FC236}">
                <a16:creationId xmlns:a16="http://schemas.microsoft.com/office/drawing/2014/main" id="{A82CFCF9-0A45-0A93-2F63-DFE6EF0DD0F3}"/>
              </a:ext>
            </a:extLst>
          </p:cNvPr>
          <p:cNvSpPr>
            <a:spLocks noGrp="1"/>
          </p:cNvSpPr>
          <p:nvPr>
            <p:ph type="sldNum" sz="quarter" idx="19"/>
          </p:nvPr>
        </p:nvSpPr>
        <p:spPr/>
        <p:txBody>
          <a:bodyPr/>
          <a:lstStyle/>
          <a:p>
            <a:fld id="{19CA33DB-3EF7-0D48-8164-B05E3E6F1758}" type="slidenum">
              <a:rPr kumimoji="1" lang="ja-JP" altLang="en-US" smtClean="0"/>
              <a:pPr/>
              <a:t>‹#›</a:t>
            </a:fld>
            <a:endParaRPr kumimoji="1" lang="ja-JP" altLang="en-US"/>
          </a:p>
        </p:txBody>
      </p:sp>
    </p:spTree>
    <p:extLst>
      <p:ext uri="{BB962C8B-B14F-4D97-AF65-F5344CB8AC3E}">
        <p14:creationId xmlns:p14="http://schemas.microsoft.com/office/powerpoint/2010/main" val="3656111609"/>
      </p:ext>
    </p:extLst>
  </p:cSld>
  <p:clrMapOvr>
    <a:masterClrMapping/>
  </p:clrMapOvr>
  <p:transition spd="med"/>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ext, 4 columns ">
    <p:bg>
      <p:bgPr>
        <a:solidFill>
          <a:schemeClr val="bg1"/>
        </a:solidFill>
        <a:effectLst/>
      </p:bgPr>
    </p:bg>
    <p:spTree>
      <p:nvGrpSpPr>
        <p:cNvPr id="1" name=""/>
        <p:cNvGrpSpPr/>
        <p:nvPr/>
      </p:nvGrpSpPr>
      <p:grpSpPr>
        <a:xfrm>
          <a:off x="0" y="0"/>
          <a:ext cx="0" cy="0"/>
          <a:chOff x="0" y="0"/>
          <a:chExt cx="0" cy="0"/>
        </a:xfrm>
      </p:grpSpPr>
      <p:sp>
        <p:nvSpPr>
          <p:cNvPr id="8" name="タイトル 7">
            <a:extLst>
              <a:ext uri="{FF2B5EF4-FFF2-40B4-BE49-F238E27FC236}">
                <a16:creationId xmlns:a16="http://schemas.microsoft.com/office/drawing/2014/main" id="{DB180FBC-7575-913E-2471-DCA64BE34EA0}"/>
              </a:ext>
            </a:extLst>
          </p:cNvPr>
          <p:cNvSpPr>
            <a:spLocks noGrp="1"/>
          </p:cNvSpPr>
          <p:nvPr>
            <p:ph type="title"/>
          </p:nvPr>
        </p:nvSpPr>
        <p:spPr>
          <a:xfrm>
            <a:off x="585293" y="603502"/>
            <a:ext cx="4945822" cy="1517904"/>
          </a:xfrm>
        </p:spPr>
        <p:txBody>
          <a:bodyPr/>
          <a:lstStyle>
            <a:lvl1pPr>
              <a:defRPr sz="2800"/>
            </a:lvl1pPr>
          </a:lstStyle>
          <a:p>
            <a:r>
              <a:rPr kumimoji="1" lang="ja-JP" altLang="en-US"/>
              <a:t>マスター タイトルの書式設定</a:t>
            </a:r>
          </a:p>
        </p:txBody>
      </p:sp>
      <p:sp>
        <p:nvSpPr>
          <p:cNvPr id="5" name="Text Placeholder 4">
            <a:extLst>
              <a:ext uri="{FF2B5EF4-FFF2-40B4-BE49-F238E27FC236}">
                <a16:creationId xmlns:a16="http://schemas.microsoft.com/office/drawing/2014/main" id="{1C17B282-9F6A-839A-442D-69BC9DF3749A}"/>
              </a:ext>
            </a:extLst>
          </p:cNvPr>
          <p:cNvSpPr>
            <a:spLocks noGrp="1"/>
          </p:cNvSpPr>
          <p:nvPr>
            <p:ph type="body" sz="quarter" idx="11"/>
          </p:nvPr>
        </p:nvSpPr>
        <p:spPr>
          <a:xfrm>
            <a:off x="585292" y="3067050"/>
            <a:ext cx="4956693" cy="9118600"/>
          </a:xfrm>
          <a:prstGeom prst="rect">
            <a:avLst/>
          </a:prstGeom>
        </p:spPr>
        <p:txBody>
          <a:bodyPr/>
          <a:lstStyle>
            <a:lvl1pPr>
              <a:spcBef>
                <a:spcPts val="0"/>
              </a:spcBef>
              <a:defRPr sz="2000" b="0" i="0">
                <a:solidFill>
                  <a:schemeClr val="tx1"/>
                </a:solidFill>
                <a:latin typeface="IBM Plex Sans" panose="020B0503050203000203" pitchFamily="34" charset="0"/>
                <a:ea typeface="IBM Plex Sans JP" panose="020B0503050203000203" pitchFamily="34" charset="-128"/>
              </a:defRPr>
            </a:lvl1pPr>
            <a:lvl2pPr marL="182844" indent="-182844">
              <a:spcBef>
                <a:spcPts val="0"/>
              </a:spcBef>
              <a:defRPr sz="2000" b="0" i="0">
                <a:solidFill>
                  <a:schemeClr val="tx1"/>
                </a:solidFill>
                <a:latin typeface="IBM Plex Sans" panose="020B0503050203000203" pitchFamily="34" charset="0"/>
                <a:ea typeface="IBM Plex Sans JP" panose="020B0503050203000203" pitchFamily="34" charset="-128"/>
              </a:defRPr>
            </a:lvl2pPr>
            <a:lvl3pPr marL="365686" indent="-182844">
              <a:spcBef>
                <a:spcPts val="0"/>
              </a:spcBef>
              <a:defRPr sz="2000" b="0" i="0">
                <a:solidFill>
                  <a:schemeClr val="tx1"/>
                </a:solidFill>
                <a:latin typeface="IBM Plex Sans" panose="020B0503050203000203" pitchFamily="34" charset="0"/>
                <a:ea typeface="IBM Plex Sans JP" panose="020B0503050203000203" pitchFamily="34" charset="-128"/>
              </a:defRPr>
            </a:lvl3pPr>
            <a:lvl4pPr marL="548530" indent="-182844">
              <a:spcBef>
                <a:spcPts val="0"/>
              </a:spcBef>
              <a:defRPr sz="2000" b="0" i="0">
                <a:solidFill>
                  <a:schemeClr val="tx1"/>
                </a:solidFill>
                <a:latin typeface="IBM Plex Sans" panose="020B0503050203000203" pitchFamily="34" charset="0"/>
                <a:ea typeface="IBM Plex Sans JP" panose="020B0503050203000203" pitchFamily="34" charset="-128"/>
              </a:defRPr>
            </a:lvl4pPr>
            <a:lvl5pPr>
              <a:spcBef>
                <a:spcPts val="0"/>
              </a:spcBef>
              <a:defRPr sz="2000" b="0" i="0">
                <a:solidFill>
                  <a:schemeClr val="tx1"/>
                </a:solidFill>
                <a:latin typeface="IBM Plex Sans" panose="020B0503050203000203" pitchFamily="34" charset="0"/>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7" name="Text Placeholder 6">
            <a:extLst>
              <a:ext uri="{FF2B5EF4-FFF2-40B4-BE49-F238E27FC236}">
                <a16:creationId xmlns:a16="http://schemas.microsoft.com/office/drawing/2014/main" id="{F9E6C7C8-F097-FDD3-FF97-3FC4133BC68D}"/>
              </a:ext>
            </a:extLst>
          </p:cNvPr>
          <p:cNvSpPr>
            <a:spLocks noGrp="1"/>
          </p:cNvSpPr>
          <p:nvPr>
            <p:ph type="body" sz="quarter" idx="12"/>
          </p:nvPr>
        </p:nvSpPr>
        <p:spPr>
          <a:xfrm>
            <a:off x="6667500" y="3067050"/>
            <a:ext cx="4956693" cy="9118600"/>
          </a:xfrm>
          <a:prstGeom prst="rect">
            <a:avLst/>
          </a:prstGeom>
        </p:spPr>
        <p:txBody>
          <a:bodyPr/>
          <a:lstStyle>
            <a:lvl1pPr>
              <a:spcBef>
                <a:spcPts val="0"/>
              </a:spcBef>
              <a:defRPr sz="2000" b="0" i="0">
                <a:solidFill>
                  <a:schemeClr val="tx1"/>
                </a:solidFill>
                <a:latin typeface="IBM Plex Sans" panose="020B0503050203000203" pitchFamily="34" charset="0"/>
                <a:ea typeface="IBM Plex Sans JP" panose="020B0503050203000203" pitchFamily="34" charset="-128"/>
              </a:defRPr>
            </a:lvl1pPr>
            <a:lvl2pPr marL="182844" indent="-182844">
              <a:spcBef>
                <a:spcPts val="0"/>
              </a:spcBef>
              <a:defRPr sz="2000" b="0" i="0">
                <a:solidFill>
                  <a:schemeClr val="tx1"/>
                </a:solidFill>
                <a:latin typeface="IBM Plex Sans" panose="020B0503050203000203" pitchFamily="34" charset="0"/>
                <a:ea typeface="IBM Plex Sans JP" panose="020B0503050203000203" pitchFamily="34" charset="-128"/>
              </a:defRPr>
            </a:lvl2pPr>
            <a:lvl3pPr marL="365686" indent="-182844">
              <a:spcBef>
                <a:spcPts val="0"/>
              </a:spcBef>
              <a:defRPr sz="2000" b="0" i="0">
                <a:solidFill>
                  <a:schemeClr val="tx1"/>
                </a:solidFill>
                <a:latin typeface="IBM Plex Sans" panose="020B0503050203000203" pitchFamily="34" charset="0"/>
                <a:ea typeface="IBM Plex Sans JP" panose="020B0503050203000203" pitchFamily="34" charset="-128"/>
              </a:defRPr>
            </a:lvl3pPr>
            <a:lvl4pPr marL="548530" indent="-182844">
              <a:spcBef>
                <a:spcPts val="0"/>
              </a:spcBef>
              <a:defRPr sz="2000" b="0" i="0">
                <a:solidFill>
                  <a:schemeClr val="tx1"/>
                </a:solidFill>
                <a:latin typeface="IBM Plex Sans" panose="020B0503050203000203" pitchFamily="34" charset="0"/>
                <a:ea typeface="IBM Plex Sans JP" panose="020B0503050203000203" pitchFamily="34" charset="-128"/>
              </a:defRPr>
            </a:lvl4pPr>
            <a:lvl5pPr>
              <a:spcBef>
                <a:spcPts val="0"/>
              </a:spcBef>
              <a:defRPr sz="2000" b="0" i="0">
                <a:solidFill>
                  <a:schemeClr val="tx1"/>
                </a:solidFill>
                <a:latin typeface="IBM Plex Sans" panose="020B0503050203000203" pitchFamily="34" charset="0"/>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9" name="Text Placeholder 8">
            <a:extLst>
              <a:ext uri="{FF2B5EF4-FFF2-40B4-BE49-F238E27FC236}">
                <a16:creationId xmlns:a16="http://schemas.microsoft.com/office/drawing/2014/main" id="{1E0B684B-61D6-CF9E-57FC-892D7CEE8D1D}"/>
              </a:ext>
            </a:extLst>
          </p:cNvPr>
          <p:cNvSpPr>
            <a:spLocks noGrp="1"/>
          </p:cNvSpPr>
          <p:nvPr>
            <p:ph type="body" sz="quarter" idx="13"/>
          </p:nvPr>
        </p:nvSpPr>
        <p:spPr>
          <a:xfrm>
            <a:off x="12763500" y="3067050"/>
            <a:ext cx="4956693" cy="9118600"/>
          </a:xfrm>
          <a:prstGeom prst="rect">
            <a:avLst/>
          </a:prstGeom>
        </p:spPr>
        <p:txBody>
          <a:bodyPr/>
          <a:lstStyle>
            <a:lvl1pPr>
              <a:spcBef>
                <a:spcPts val="0"/>
              </a:spcBef>
              <a:defRPr sz="2000" b="0" i="0">
                <a:solidFill>
                  <a:schemeClr val="tx1"/>
                </a:solidFill>
                <a:latin typeface="IBM Plex Sans" panose="020B0503050203000203" pitchFamily="34" charset="0"/>
                <a:ea typeface="IBM Plex Sans JP" panose="020B0503050203000203" pitchFamily="34" charset="-128"/>
              </a:defRPr>
            </a:lvl1pPr>
            <a:lvl2pPr marL="182844" indent="-182844">
              <a:spcBef>
                <a:spcPts val="0"/>
              </a:spcBef>
              <a:defRPr sz="2000" b="0" i="0">
                <a:solidFill>
                  <a:schemeClr val="tx1"/>
                </a:solidFill>
                <a:latin typeface="IBM Plex Sans" panose="020B0503050203000203" pitchFamily="34" charset="0"/>
                <a:ea typeface="IBM Plex Sans JP" panose="020B0503050203000203" pitchFamily="34" charset="-128"/>
              </a:defRPr>
            </a:lvl2pPr>
            <a:lvl3pPr marL="365686" indent="-182844">
              <a:spcBef>
                <a:spcPts val="0"/>
              </a:spcBef>
              <a:defRPr sz="2000" b="0" i="0">
                <a:solidFill>
                  <a:schemeClr val="tx1"/>
                </a:solidFill>
                <a:latin typeface="IBM Plex Sans" panose="020B0503050203000203" pitchFamily="34" charset="0"/>
                <a:ea typeface="IBM Plex Sans JP" panose="020B0503050203000203" pitchFamily="34" charset="-128"/>
              </a:defRPr>
            </a:lvl3pPr>
            <a:lvl4pPr marL="548530" indent="-182844">
              <a:spcBef>
                <a:spcPts val="0"/>
              </a:spcBef>
              <a:defRPr sz="2000" b="0" i="0">
                <a:solidFill>
                  <a:schemeClr val="tx1"/>
                </a:solidFill>
                <a:latin typeface="IBM Plex Sans" panose="020B0503050203000203" pitchFamily="34" charset="0"/>
                <a:ea typeface="IBM Plex Sans JP" panose="020B0503050203000203" pitchFamily="34" charset="-128"/>
              </a:defRPr>
            </a:lvl4pPr>
            <a:lvl5pPr>
              <a:spcBef>
                <a:spcPts val="0"/>
              </a:spcBef>
              <a:defRPr sz="2000" b="0" i="0">
                <a:solidFill>
                  <a:schemeClr val="tx1"/>
                </a:solidFill>
                <a:latin typeface="IBM Plex Sans" panose="020B0503050203000203" pitchFamily="34" charset="0"/>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11" name="Text Placeholder 10">
            <a:extLst>
              <a:ext uri="{FF2B5EF4-FFF2-40B4-BE49-F238E27FC236}">
                <a16:creationId xmlns:a16="http://schemas.microsoft.com/office/drawing/2014/main" id="{1E0D5184-93C0-B658-7967-FBC78C38A518}"/>
              </a:ext>
            </a:extLst>
          </p:cNvPr>
          <p:cNvSpPr>
            <a:spLocks noGrp="1"/>
          </p:cNvSpPr>
          <p:nvPr>
            <p:ph type="body" sz="quarter" idx="14"/>
          </p:nvPr>
        </p:nvSpPr>
        <p:spPr>
          <a:xfrm>
            <a:off x="18859500" y="3067050"/>
            <a:ext cx="4956693" cy="9118600"/>
          </a:xfrm>
          <a:prstGeom prst="rect">
            <a:avLst/>
          </a:prstGeom>
        </p:spPr>
        <p:txBody>
          <a:bodyPr/>
          <a:lstStyle>
            <a:lvl1pPr>
              <a:spcBef>
                <a:spcPts val="0"/>
              </a:spcBef>
              <a:defRPr sz="2000" b="0" i="0">
                <a:solidFill>
                  <a:schemeClr val="tx1"/>
                </a:solidFill>
                <a:latin typeface="IBM Plex Sans" panose="020B0503050203000203" pitchFamily="34" charset="0"/>
                <a:ea typeface="IBM Plex Sans JP" panose="020B0503050203000203" pitchFamily="34" charset="-128"/>
              </a:defRPr>
            </a:lvl1pPr>
            <a:lvl2pPr marL="182844" indent="-182844">
              <a:spcBef>
                <a:spcPts val="0"/>
              </a:spcBef>
              <a:defRPr sz="2000" b="0" i="0">
                <a:solidFill>
                  <a:schemeClr val="tx1"/>
                </a:solidFill>
                <a:latin typeface="IBM Plex Sans" panose="020B0503050203000203" pitchFamily="34" charset="0"/>
                <a:ea typeface="IBM Plex Sans JP" panose="020B0503050203000203" pitchFamily="34" charset="-128"/>
              </a:defRPr>
            </a:lvl2pPr>
            <a:lvl3pPr marL="365686" indent="-182844">
              <a:spcBef>
                <a:spcPts val="0"/>
              </a:spcBef>
              <a:defRPr sz="2000" b="0" i="0">
                <a:solidFill>
                  <a:schemeClr val="tx1"/>
                </a:solidFill>
                <a:latin typeface="IBM Plex Sans" panose="020B0503050203000203" pitchFamily="34" charset="0"/>
                <a:ea typeface="IBM Plex Sans JP" panose="020B0503050203000203" pitchFamily="34" charset="-128"/>
              </a:defRPr>
            </a:lvl3pPr>
            <a:lvl4pPr marL="548530" indent="-182844">
              <a:spcBef>
                <a:spcPts val="0"/>
              </a:spcBef>
              <a:defRPr sz="2000" b="0" i="0">
                <a:solidFill>
                  <a:schemeClr val="tx1"/>
                </a:solidFill>
                <a:latin typeface="IBM Plex Sans" panose="020B0503050203000203" pitchFamily="34" charset="0"/>
                <a:ea typeface="IBM Plex Sans JP" panose="020B0503050203000203" pitchFamily="34" charset="-128"/>
              </a:defRPr>
            </a:lvl4pPr>
            <a:lvl5pPr>
              <a:spcBef>
                <a:spcPts val="0"/>
              </a:spcBef>
              <a:defRPr sz="2000" b="0" i="0">
                <a:solidFill>
                  <a:schemeClr val="tx1"/>
                </a:solidFill>
                <a:latin typeface="IBM Plex Sans" panose="020B0503050203000203" pitchFamily="34" charset="0"/>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2" name="フッター プレースホルダー 1">
            <a:extLst>
              <a:ext uri="{FF2B5EF4-FFF2-40B4-BE49-F238E27FC236}">
                <a16:creationId xmlns:a16="http://schemas.microsoft.com/office/drawing/2014/main" id="{6DE3C655-BE90-A74B-B7CA-5E8FA8EF6C66}"/>
              </a:ext>
            </a:extLst>
          </p:cNvPr>
          <p:cNvSpPr>
            <a:spLocks noGrp="1"/>
          </p:cNvSpPr>
          <p:nvPr>
            <p:ph type="ftr" sz="quarter" idx="15"/>
          </p:nvPr>
        </p:nvSpPr>
        <p:spPr/>
        <p:txBody>
          <a:bodyPr/>
          <a:lstStyle/>
          <a:p>
            <a:r>
              <a:rPr kumimoji="1" lang="ja-JP" altLang="en-US"/>
              <a:t>フッター</a:t>
            </a:r>
            <a:r>
              <a:rPr kumimoji="1" lang="en-US" altLang="ja-JP" dirty="0"/>
              <a:t>(Optional)</a:t>
            </a:r>
            <a:endParaRPr kumimoji="1" lang="ja-JP" altLang="en-US"/>
          </a:p>
        </p:txBody>
      </p:sp>
      <p:sp>
        <p:nvSpPr>
          <p:cNvPr id="4" name="スライド番号プレースホルダー 3">
            <a:extLst>
              <a:ext uri="{FF2B5EF4-FFF2-40B4-BE49-F238E27FC236}">
                <a16:creationId xmlns:a16="http://schemas.microsoft.com/office/drawing/2014/main" id="{22FA04B1-A213-F2CD-6E0B-F98A841DBABD}"/>
              </a:ext>
            </a:extLst>
          </p:cNvPr>
          <p:cNvSpPr>
            <a:spLocks noGrp="1"/>
          </p:cNvSpPr>
          <p:nvPr>
            <p:ph type="sldNum" sz="quarter" idx="16"/>
          </p:nvPr>
        </p:nvSpPr>
        <p:spPr/>
        <p:txBody>
          <a:bodyPr/>
          <a:lstStyle/>
          <a:p>
            <a:fld id="{19CA33DB-3EF7-0D48-8164-B05E3E6F1758}" type="slidenum">
              <a:rPr kumimoji="1" lang="ja-JP" altLang="en-US" smtClean="0"/>
              <a:pPr/>
              <a:t>‹#›</a:t>
            </a:fld>
            <a:endParaRPr kumimoji="1" lang="ja-JP" altLang="en-US"/>
          </a:p>
        </p:txBody>
      </p:sp>
    </p:spTree>
    <p:extLst>
      <p:ext uri="{BB962C8B-B14F-4D97-AF65-F5344CB8AC3E}">
        <p14:creationId xmlns:p14="http://schemas.microsoft.com/office/powerpoint/2010/main" val="3261313497"/>
      </p:ext>
    </p:extLst>
  </p:cSld>
  <p:clrMapOvr>
    <a:masterClrMapping/>
  </p:clrMapOvr>
  <p:transition spd="med"/>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ext, 4 columns, short dividers">
    <p:bg>
      <p:bgPr>
        <a:solidFill>
          <a:schemeClr val="bg1"/>
        </a:solidFill>
        <a:effectLst/>
      </p:bgPr>
    </p:bg>
    <p:spTree>
      <p:nvGrpSpPr>
        <p:cNvPr id="1" name=""/>
        <p:cNvGrpSpPr/>
        <p:nvPr/>
      </p:nvGrpSpPr>
      <p:grpSpPr>
        <a:xfrm>
          <a:off x="0" y="0"/>
          <a:ext cx="0" cy="0"/>
          <a:chOff x="0" y="0"/>
          <a:chExt cx="0" cy="0"/>
        </a:xfrm>
      </p:grpSpPr>
      <p:cxnSp>
        <p:nvCxnSpPr>
          <p:cNvPr id="20" name="Straight Connector 19">
            <a:extLst>
              <a:ext uri="{FF2B5EF4-FFF2-40B4-BE49-F238E27FC236}">
                <a16:creationId xmlns:a16="http://schemas.microsoft.com/office/drawing/2014/main" id="{ABAB2974-AD95-0BF2-C41A-265AEF03B4F7}"/>
              </a:ext>
            </a:extLst>
          </p:cNvPr>
          <p:cNvCxnSpPr>
            <a:cxnSpLocks/>
          </p:cNvCxnSpPr>
          <p:nvPr userDrawn="1"/>
        </p:nvCxnSpPr>
        <p:spPr bwMode="auto">
          <a:xfrm>
            <a:off x="6096000" y="3067050"/>
            <a:ext cx="0" cy="9125712"/>
          </a:xfrm>
          <a:prstGeom prst="line">
            <a:avLst/>
          </a:prstGeom>
          <a:ln w="6350">
            <a:solidFill>
              <a:schemeClr val="tx1"/>
            </a:solidFill>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21" name="Straight Connector 20">
            <a:extLst>
              <a:ext uri="{FF2B5EF4-FFF2-40B4-BE49-F238E27FC236}">
                <a16:creationId xmlns:a16="http://schemas.microsoft.com/office/drawing/2014/main" id="{CDB8CB8D-C4DB-E357-4948-59CD6A18A9DC}"/>
              </a:ext>
            </a:extLst>
          </p:cNvPr>
          <p:cNvCxnSpPr>
            <a:cxnSpLocks/>
          </p:cNvCxnSpPr>
          <p:nvPr userDrawn="1"/>
        </p:nvCxnSpPr>
        <p:spPr bwMode="auto">
          <a:xfrm>
            <a:off x="12193588" y="3067050"/>
            <a:ext cx="0" cy="9125712"/>
          </a:xfrm>
          <a:prstGeom prst="line">
            <a:avLst/>
          </a:prstGeom>
          <a:ln w="6350">
            <a:solidFill>
              <a:schemeClr val="tx1"/>
            </a:solidFill>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22" name="Straight Connector 21">
            <a:extLst>
              <a:ext uri="{FF2B5EF4-FFF2-40B4-BE49-F238E27FC236}">
                <a16:creationId xmlns:a16="http://schemas.microsoft.com/office/drawing/2014/main" id="{8B5887E5-28C4-AA99-EBD5-E34B88F46F25}"/>
              </a:ext>
            </a:extLst>
          </p:cNvPr>
          <p:cNvCxnSpPr>
            <a:cxnSpLocks/>
          </p:cNvCxnSpPr>
          <p:nvPr userDrawn="1"/>
        </p:nvCxnSpPr>
        <p:spPr bwMode="auto">
          <a:xfrm>
            <a:off x="18288001" y="3067050"/>
            <a:ext cx="0" cy="9125712"/>
          </a:xfrm>
          <a:prstGeom prst="line">
            <a:avLst/>
          </a:prstGeom>
          <a:ln w="6350">
            <a:solidFill>
              <a:schemeClr val="tx1"/>
            </a:solidFill>
            <a:headEnd type="none" w="med" len="med"/>
            <a:tailEnd type="none" w="med" len="med"/>
          </a:ln>
          <a:effectLst/>
        </p:spPr>
        <p:style>
          <a:lnRef idx="1">
            <a:schemeClr val="dk1"/>
          </a:lnRef>
          <a:fillRef idx="0">
            <a:schemeClr val="dk1"/>
          </a:fillRef>
          <a:effectRef idx="0">
            <a:schemeClr val="dk1"/>
          </a:effectRef>
          <a:fontRef idx="minor">
            <a:schemeClr val="tx1"/>
          </a:fontRef>
        </p:style>
      </p:cxnSp>
      <p:sp>
        <p:nvSpPr>
          <p:cNvPr id="8" name="タイトル 7">
            <a:extLst>
              <a:ext uri="{FF2B5EF4-FFF2-40B4-BE49-F238E27FC236}">
                <a16:creationId xmlns:a16="http://schemas.microsoft.com/office/drawing/2014/main" id="{5D7B6D9A-DCB1-E62E-15CC-547D399453E8}"/>
              </a:ext>
            </a:extLst>
          </p:cNvPr>
          <p:cNvSpPr>
            <a:spLocks noGrp="1"/>
          </p:cNvSpPr>
          <p:nvPr>
            <p:ph type="title"/>
          </p:nvPr>
        </p:nvSpPr>
        <p:spPr>
          <a:xfrm>
            <a:off x="585292" y="603500"/>
            <a:ext cx="4942852" cy="1517904"/>
          </a:xfrm>
        </p:spPr>
        <p:txBody>
          <a:bodyPr/>
          <a:lstStyle>
            <a:lvl1pPr>
              <a:defRPr sz="2800"/>
            </a:lvl1pPr>
          </a:lstStyle>
          <a:p>
            <a:r>
              <a:rPr kumimoji="1" lang="ja-JP" altLang="en-US"/>
              <a:t>マスター タイトルの書式設定</a:t>
            </a:r>
          </a:p>
        </p:txBody>
      </p:sp>
      <p:sp>
        <p:nvSpPr>
          <p:cNvPr id="6" name="Text Placeholder 5">
            <a:extLst>
              <a:ext uri="{FF2B5EF4-FFF2-40B4-BE49-F238E27FC236}">
                <a16:creationId xmlns:a16="http://schemas.microsoft.com/office/drawing/2014/main" id="{9792CE3F-FA6A-2FE0-0146-4BFD45CF296A}"/>
              </a:ext>
            </a:extLst>
          </p:cNvPr>
          <p:cNvSpPr>
            <a:spLocks noGrp="1"/>
          </p:cNvSpPr>
          <p:nvPr>
            <p:ph type="body" sz="quarter" idx="15"/>
          </p:nvPr>
        </p:nvSpPr>
        <p:spPr>
          <a:xfrm>
            <a:off x="6678541" y="603504"/>
            <a:ext cx="4956175" cy="1525588"/>
          </a:xfrm>
          <a:prstGeom prst="rect">
            <a:avLst/>
          </a:prstGeom>
        </p:spPr>
        <p:txBody>
          <a:bodyPr/>
          <a:lstStyle>
            <a:lvl1pPr>
              <a:lnSpc>
                <a:spcPct val="120000"/>
              </a:lnSpc>
              <a:spcBef>
                <a:spcPts val="0"/>
              </a:spcBef>
              <a:defRPr sz="2000" b="0" i="0">
                <a:solidFill>
                  <a:schemeClr val="tx1"/>
                </a:solidFill>
                <a:latin typeface="IBM Plex Sans" panose="020B0503050203000203" pitchFamily="34" charset="0"/>
                <a:ea typeface="IBM Plex Sans JP" panose="020B0503050203000203" pitchFamily="34" charset="-128"/>
              </a:defRPr>
            </a:lvl1pPr>
            <a:lvl2pPr marL="182844" indent="-182844">
              <a:lnSpc>
                <a:spcPct val="120000"/>
              </a:lnSpc>
              <a:spcBef>
                <a:spcPts val="0"/>
              </a:spcBef>
              <a:defRPr sz="2000" b="0" i="0">
                <a:solidFill>
                  <a:schemeClr val="tx1"/>
                </a:solidFill>
                <a:latin typeface="IBM Plex Sans" panose="020B0503050203000203" pitchFamily="34" charset="0"/>
                <a:ea typeface="IBM Plex Sans JP" panose="020B0503050203000203" pitchFamily="34" charset="-128"/>
              </a:defRPr>
            </a:lvl2pPr>
            <a:lvl3pPr marL="365686" indent="-182844">
              <a:lnSpc>
                <a:spcPct val="120000"/>
              </a:lnSpc>
              <a:spcBef>
                <a:spcPts val="0"/>
              </a:spcBef>
              <a:defRPr sz="2000" b="0" i="0">
                <a:solidFill>
                  <a:schemeClr val="tx1"/>
                </a:solidFill>
                <a:latin typeface="IBM Plex Sans" panose="020B0503050203000203" pitchFamily="34" charset="0"/>
                <a:ea typeface="IBM Plex Sans JP" panose="020B0503050203000203" pitchFamily="34" charset="-128"/>
              </a:defRPr>
            </a:lvl3pPr>
            <a:lvl4pPr marL="548530" indent="-182844">
              <a:lnSpc>
                <a:spcPct val="120000"/>
              </a:lnSpc>
              <a:spcBef>
                <a:spcPts val="0"/>
              </a:spcBef>
              <a:defRPr sz="2000" b="0" i="0">
                <a:solidFill>
                  <a:schemeClr val="tx1"/>
                </a:solidFill>
                <a:latin typeface="IBM Plex Sans" panose="020B0503050203000203" pitchFamily="34" charset="0"/>
                <a:ea typeface="IBM Plex Sans JP" panose="020B0503050203000203" pitchFamily="34" charset="-128"/>
              </a:defRPr>
            </a:lvl4pPr>
            <a:lvl5pPr>
              <a:lnSpc>
                <a:spcPct val="110000"/>
              </a:lnSpc>
              <a:spcBef>
                <a:spcPts val="0"/>
              </a:spcBef>
              <a:defRPr sz="2000" b="0" i="0">
                <a:solidFill>
                  <a:schemeClr val="tx1"/>
                </a:solidFill>
                <a:latin typeface="IBM Plex Sans" panose="020B0503050203000203" pitchFamily="34" charset="0"/>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14" name="Text Placeholder 6">
            <a:extLst>
              <a:ext uri="{FF2B5EF4-FFF2-40B4-BE49-F238E27FC236}">
                <a16:creationId xmlns:a16="http://schemas.microsoft.com/office/drawing/2014/main" id="{1239EA8E-6B4C-405F-E7F6-ABB450E07109}"/>
              </a:ext>
            </a:extLst>
          </p:cNvPr>
          <p:cNvSpPr>
            <a:spLocks noGrp="1"/>
          </p:cNvSpPr>
          <p:nvPr>
            <p:ph type="body" sz="quarter" idx="19"/>
          </p:nvPr>
        </p:nvSpPr>
        <p:spPr>
          <a:xfrm>
            <a:off x="585292" y="3067050"/>
            <a:ext cx="4956693" cy="9125712"/>
          </a:xfrm>
          <a:prstGeom prst="rect">
            <a:avLst/>
          </a:prstGeom>
        </p:spPr>
        <p:txBody>
          <a:bodyPr/>
          <a:lstStyle>
            <a:lvl1pPr>
              <a:lnSpc>
                <a:spcPct val="120000"/>
              </a:lnSpc>
              <a:spcBef>
                <a:spcPts val="0"/>
              </a:spcBef>
              <a:defRPr sz="2000" b="0" i="0">
                <a:solidFill>
                  <a:schemeClr val="tx1"/>
                </a:solidFill>
                <a:latin typeface="IBM Plex Sans" panose="020B0503050203000203" pitchFamily="34" charset="0"/>
                <a:ea typeface="IBM Plex Sans JP" panose="020B0503050203000203" pitchFamily="34" charset="-128"/>
              </a:defRPr>
            </a:lvl1pPr>
            <a:lvl2pPr marL="182844" indent="-182844">
              <a:lnSpc>
                <a:spcPct val="120000"/>
              </a:lnSpc>
              <a:spcBef>
                <a:spcPts val="0"/>
              </a:spcBef>
              <a:defRPr sz="2000" b="0" i="0">
                <a:solidFill>
                  <a:schemeClr val="tx1"/>
                </a:solidFill>
                <a:latin typeface="IBM Plex Sans" panose="020B0503050203000203" pitchFamily="34" charset="0"/>
                <a:ea typeface="IBM Plex Sans JP" panose="020B0503050203000203" pitchFamily="34" charset="-128"/>
              </a:defRPr>
            </a:lvl2pPr>
            <a:lvl3pPr marL="365686" indent="-182844">
              <a:lnSpc>
                <a:spcPct val="120000"/>
              </a:lnSpc>
              <a:spcBef>
                <a:spcPts val="0"/>
              </a:spcBef>
              <a:defRPr sz="2000" b="0" i="0">
                <a:solidFill>
                  <a:schemeClr val="tx1"/>
                </a:solidFill>
                <a:latin typeface="IBM Plex Sans" panose="020B0503050203000203" pitchFamily="34" charset="0"/>
                <a:ea typeface="IBM Plex Sans JP" panose="020B0503050203000203" pitchFamily="34" charset="-128"/>
              </a:defRPr>
            </a:lvl3pPr>
            <a:lvl4pPr marL="548530" indent="-182844">
              <a:lnSpc>
                <a:spcPct val="120000"/>
              </a:lnSpc>
              <a:spcBef>
                <a:spcPts val="0"/>
              </a:spcBef>
              <a:defRPr sz="2000" b="0" i="0">
                <a:solidFill>
                  <a:schemeClr val="tx1"/>
                </a:solidFill>
                <a:latin typeface="IBM Plex Sans" panose="020B0503050203000203" pitchFamily="34" charset="0"/>
                <a:ea typeface="IBM Plex Sans JP" panose="020B0503050203000203" pitchFamily="34" charset="-128"/>
              </a:defRPr>
            </a:lvl4pPr>
            <a:lvl5pPr>
              <a:lnSpc>
                <a:spcPct val="110000"/>
              </a:lnSpc>
              <a:spcBef>
                <a:spcPts val="0"/>
              </a:spcBef>
              <a:defRPr sz="2000" b="0" i="0">
                <a:solidFill>
                  <a:schemeClr val="tx1"/>
                </a:solidFill>
                <a:latin typeface="IBM Plex Sans" panose="020B0503050203000203" pitchFamily="34" charset="0"/>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7" name="Text Placeholder 6">
            <a:extLst>
              <a:ext uri="{FF2B5EF4-FFF2-40B4-BE49-F238E27FC236}">
                <a16:creationId xmlns:a16="http://schemas.microsoft.com/office/drawing/2014/main" id="{F9E6C7C8-F097-FDD3-FF97-3FC4133BC68D}"/>
              </a:ext>
            </a:extLst>
          </p:cNvPr>
          <p:cNvSpPr>
            <a:spLocks noGrp="1"/>
          </p:cNvSpPr>
          <p:nvPr>
            <p:ph type="body" sz="quarter" idx="12"/>
          </p:nvPr>
        </p:nvSpPr>
        <p:spPr>
          <a:xfrm>
            <a:off x="6667500" y="3067050"/>
            <a:ext cx="4956693" cy="9125712"/>
          </a:xfrm>
          <a:prstGeom prst="rect">
            <a:avLst/>
          </a:prstGeom>
        </p:spPr>
        <p:txBody>
          <a:bodyPr/>
          <a:lstStyle>
            <a:lvl1pPr>
              <a:lnSpc>
                <a:spcPct val="120000"/>
              </a:lnSpc>
              <a:spcBef>
                <a:spcPts val="0"/>
              </a:spcBef>
              <a:defRPr sz="2000" b="0" i="0">
                <a:solidFill>
                  <a:schemeClr val="tx1"/>
                </a:solidFill>
                <a:latin typeface="IBM Plex Sans" panose="020B0503050203000203" pitchFamily="34" charset="0"/>
                <a:ea typeface="IBM Plex Sans JP" panose="020B0503050203000203" pitchFamily="34" charset="-128"/>
              </a:defRPr>
            </a:lvl1pPr>
            <a:lvl2pPr marL="182844" indent="-182844">
              <a:lnSpc>
                <a:spcPct val="120000"/>
              </a:lnSpc>
              <a:spcBef>
                <a:spcPts val="0"/>
              </a:spcBef>
              <a:defRPr sz="2000" b="0" i="0">
                <a:solidFill>
                  <a:schemeClr val="tx1"/>
                </a:solidFill>
                <a:latin typeface="IBM Plex Sans" panose="020B0503050203000203" pitchFamily="34" charset="0"/>
                <a:ea typeface="IBM Plex Sans JP" panose="020B0503050203000203" pitchFamily="34" charset="-128"/>
              </a:defRPr>
            </a:lvl2pPr>
            <a:lvl3pPr marL="365686" indent="-182844">
              <a:lnSpc>
                <a:spcPct val="120000"/>
              </a:lnSpc>
              <a:spcBef>
                <a:spcPts val="0"/>
              </a:spcBef>
              <a:defRPr sz="2000" b="0" i="0">
                <a:solidFill>
                  <a:schemeClr val="tx1"/>
                </a:solidFill>
                <a:latin typeface="IBM Plex Sans" panose="020B0503050203000203" pitchFamily="34" charset="0"/>
                <a:ea typeface="IBM Plex Sans JP" panose="020B0503050203000203" pitchFamily="34" charset="-128"/>
              </a:defRPr>
            </a:lvl3pPr>
            <a:lvl4pPr marL="548530" indent="-182844">
              <a:lnSpc>
                <a:spcPct val="120000"/>
              </a:lnSpc>
              <a:spcBef>
                <a:spcPts val="0"/>
              </a:spcBef>
              <a:defRPr sz="2000" b="0" i="0">
                <a:solidFill>
                  <a:schemeClr val="tx1"/>
                </a:solidFill>
                <a:latin typeface="IBM Plex Sans" panose="020B0503050203000203" pitchFamily="34" charset="0"/>
                <a:ea typeface="IBM Plex Sans JP" panose="020B0503050203000203" pitchFamily="34" charset="-128"/>
              </a:defRPr>
            </a:lvl4pPr>
            <a:lvl5pPr>
              <a:lnSpc>
                <a:spcPct val="110000"/>
              </a:lnSpc>
              <a:spcBef>
                <a:spcPts val="0"/>
              </a:spcBef>
              <a:defRPr sz="2000" b="0" i="0">
                <a:solidFill>
                  <a:schemeClr val="tx1"/>
                </a:solidFill>
                <a:latin typeface="IBM Plex Sans" panose="020B0503050203000203" pitchFamily="34" charset="0"/>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9" name="Text Placeholder 8">
            <a:extLst>
              <a:ext uri="{FF2B5EF4-FFF2-40B4-BE49-F238E27FC236}">
                <a16:creationId xmlns:a16="http://schemas.microsoft.com/office/drawing/2014/main" id="{1E0B684B-61D6-CF9E-57FC-892D7CEE8D1D}"/>
              </a:ext>
            </a:extLst>
          </p:cNvPr>
          <p:cNvSpPr>
            <a:spLocks noGrp="1"/>
          </p:cNvSpPr>
          <p:nvPr>
            <p:ph type="body" sz="quarter" idx="13"/>
          </p:nvPr>
        </p:nvSpPr>
        <p:spPr>
          <a:xfrm>
            <a:off x="12763500" y="3067050"/>
            <a:ext cx="4956693" cy="9125712"/>
          </a:xfrm>
          <a:prstGeom prst="rect">
            <a:avLst/>
          </a:prstGeom>
        </p:spPr>
        <p:txBody>
          <a:bodyPr/>
          <a:lstStyle>
            <a:lvl1pPr>
              <a:lnSpc>
                <a:spcPct val="120000"/>
              </a:lnSpc>
              <a:spcBef>
                <a:spcPts val="0"/>
              </a:spcBef>
              <a:defRPr sz="2000" b="0" i="0">
                <a:solidFill>
                  <a:schemeClr val="tx1"/>
                </a:solidFill>
                <a:latin typeface="IBM Plex Sans" panose="020B0503050203000203" pitchFamily="34" charset="0"/>
                <a:ea typeface="IBM Plex Sans JP" panose="020B0503050203000203" pitchFamily="34" charset="-128"/>
              </a:defRPr>
            </a:lvl1pPr>
            <a:lvl2pPr marL="182844" indent="-182844">
              <a:lnSpc>
                <a:spcPct val="120000"/>
              </a:lnSpc>
              <a:spcBef>
                <a:spcPts val="0"/>
              </a:spcBef>
              <a:defRPr sz="2000" b="0" i="0">
                <a:solidFill>
                  <a:schemeClr val="tx1"/>
                </a:solidFill>
                <a:latin typeface="IBM Plex Sans" panose="020B0503050203000203" pitchFamily="34" charset="0"/>
                <a:ea typeface="IBM Plex Sans JP" panose="020B0503050203000203" pitchFamily="34" charset="-128"/>
              </a:defRPr>
            </a:lvl2pPr>
            <a:lvl3pPr marL="365686" indent="-182844">
              <a:lnSpc>
                <a:spcPct val="120000"/>
              </a:lnSpc>
              <a:spcBef>
                <a:spcPts val="0"/>
              </a:spcBef>
              <a:defRPr sz="2000" b="0" i="0">
                <a:solidFill>
                  <a:schemeClr val="tx1"/>
                </a:solidFill>
                <a:latin typeface="IBM Plex Sans" panose="020B0503050203000203" pitchFamily="34" charset="0"/>
                <a:ea typeface="IBM Plex Sans JP" panose="020B0503050203000203" pitchFamily="34" charset="-128"/>
              </a:defRPr>
            </a:lvl3pPr>
            <a:lvl4pPr marL="548530" indent="-182844">
              <a:lnSpc>
                <a:spcPct val="120000"/>
              </a:lnSpc>
              <a:spcBef>
                <a:spcPts val="0"/>
              </a:spcBef>
              <a:defRPr sz="2000" b="0" i="0">
                <a:solidFill>
                  <a:schemeClr val="tx1"/>
                </a:solidFill>
                <a:latin typeface="IBM Plex Sans" panose="020B0503050203000203" pitchFamily="34" charset="0"/>
                <a:ea typeface="IBM Plex Sans JP" panose="020B0503050203000203" pitchFamily="34" charset="-128"/>
              </a:defRPr>
            </a:lvl4pPr>
            <a:lvl5pPr>
              <a:lnSpc>
                <a:spcPct val="110000"/>
              </a:lnSpc>
              <a:spcBef>
                <a:spcPts val="0"/>
              </a:spcBef>
              <a:defRPr sz="2000" b="0" i="0">
                <a:solidFill>
                  <a:schemeClr val="tx1"/>
                </a:solidFill>
                <a:latin typeface="IBM Plex Sans" panose="020B0503050203000203" pitchFamily="34" charset="0"/>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11" name="Text Placeholder 10">
            <a:extLst>
              <a:ext uri="{FF2B5EF4-FFF2-40B4-BE49-F238E27FC236}">
                <a16:creationId xmlns:a16="http://schemas.microsoft.com/office/drawing/2014/main" id="{1E0D5184-93C0-B658-7967-FBC78C38A518}"/>
              </a:ext>
            </a:extLst>
          </p:cNvPr>
          <p:cNvSpPr>
            <a:spLocks noGrp="1"/>
          </p:cNvSpPr>
          <p:nvPr>
            <p:ph type="body" sz="quarter" idx="14"/>
          </p:nvPr>
        </p:nvSpPr>
        <p:spPr>
          <a:xfrm>
            <a:off x="18859500" y="3067050"/>
            <a:ext cx="4956693" cy="9125712"/>
          </a:xfrm>
          <a:prstGeom prst="rect">
            <a:avLst/>
          </a:prstGeom>
        </p:spPr>
        <p:txBody>
          <a:bodyPr/>
          <a:lstStyle>
            <a:lvl1pPr>
              <a:lnSpc>
                <a:spcPct val="120000"/>
              </a:lnSpc>
              <a:spcBef>
                <a:spcPts val="0"/>
              </a:spcBef>
              <a:defRPr sz="2000" b="0" i="0">
                <a:solidFill>
                  <a:schemeClr val="tx1"/>
                </a:solidFill>
                <a:latin typeface="IBM Plex Sans" panose="020B0503050203000203" pitchFamily="34" charset="0"/>
                <a:ea typeface="IBM Plex Sans JP" panose="020B0503050203000203" pitchFamily="34" charset="-128"/>
              </a:defRPr>
            </a:lvl1pPr>
            <a:lvl2pPr marL="182844" indent="-182844">
              <a:lnSpc>
                <a:spcPct val="120000"/>
              </a:lnSpc>
              <a:spcBef>
                <a:spcPts val="0"/>
              </a:spcBef>
              <a:defRPr sz="2000" b="0" i="0">
                <a:solidFill>
                  <a:schemeClr val="tx1"/>
                </a:solidFill>
                <a:latin typeface="IBM Plex Sans" panose="020B0503050203000203" pitchFamily="34" charset="0"/>
                <a:ea typeface="IBM Plex Sans JP" panose="020B0503050203000203" pitchFamily="34" charset="-128"/>
              </a:defRPr>
            </a:lvl2pPr>
            <a:lvl3pPr marL="365686" indent="-182844">
              <a:lnSpc>
                <a:spcPct val="120000"/>
              </a:lnSpc>
              <a:spcBef>
                <a:spcPts val="0"/>
              </a:spcBef>
              <a:defRPr sz="2000" b="0" i="0">
                <a:solidFill>
                  <a:schemeClr val="tx1"/>
                </a:solidFill>
                <a:latin typeface="IBM Plex Sans" panose="020B0503050203000203" pitchFamily="34" charset="0"/>
                <a:ea typeface="IBM Plex Sans JP" panose="020B0503050203000203" pitchFamily="34" charset="-128"/>
              </a:defRPr>
            </a:lvl3pPr>
            <a:lvl4pPr marL="548530" indent="-182844">
              <a:lnSpc>
                <a:spcPct val="120000"/>
              </a:lnSpc>
              <a:spcBef>
                <a:spcPts val="0"/>
              </a:spcBef>
              <a:defRPr sz="2000" b="0" i="0">
                <a:solidFill>
                  <a:schemeClr val="tx1"/>
                </a:solidFill>
                <a:latin typeface="IBM Plex Sans" panose="020B0503050203000203" pitchFamily="34" charset="0"/>
                <a:ea typeface="IBM Plex Sans JP" panose="020B0503050203000203" pitchFamily="34" charset="-128"/>
              </a:defRPr>
            </a:lvl4pPr>
            <a:lvl5pPr>
              <a:lnSpc>
                <a:spcPct val="110000"/>
              </a:lnSpc>
              <a:spcBef>
                <a:spcPts val="0"/>
              </a:spcBef>
              <a:defRPr sz="2000" b="0" i="0">
                <a:solidFill>
                  <a:schemeClr val="tx1"/>
                </a:solidFill>
                <a:latin typeface="IBM Plex Sans" panose="020B0503050203000203" pitchFamily="34" charset="0"/>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2" name="フッター プレースホルダー 1">
            <a:extLst>
              <a:ext uri="{FF2B5EF4-FFF2-40B4-BE49-F238E27FC236}">
                <a16:creationId xmlns:a16="http://schemas.microsoft.com/office/drawing/2014/main" id="{8D29E747-32E5-EF40-DFA1-0C1BE39133E5}"/>
              </a:ext>
            </a:extLst>
          </p:cNvPr>
          <p:cNvSpPr>
            <a:spLocks noGrp="1"/>
          </p:cNvSpPr>
          <p:nvPr>
            <p:ph type="ftr" sz="quarter" idx="20"/>
          </p:nvPr>
        </p:nvSpPr>
        <p:spPr/>
        <p:txBody>
          <a:bodyPr/>
          <a:lstStyle/>
          <a:p>
            <a:r>
              <a:rPr kumimoji="1" lang="ja-JP" altLang="en-US"/>
              <a:t>フッター</a:t>
            </a:r>
            <a:r>
              <a:rPr kumimoji="1" lang="en-US" altLang="ja-JP" dirty="0"/>
              <a:t>(Optional)</a:t>
            </a:r>
            <a:endParaRPr kumimoji="1" lang="ja-JP" altLang="en-US"/>
          </a:p>
        </p:txBody>
      </p:sp>
      <p:sp>
        <p:nvSpPr>
          <p:cNvPr id="4" name="スライド番号プレースホルダー 3">
            <a:extLst>
              <a:ext uri="{FF2B5EF4-FFF2-40B4-BE49-F238E27FC236}">
                <a16:creationId xmlns:a16="http://schemas.microsoft.com/office/drawing/2014/main" id="{1C32DB2F-8F02-554D-E2DF-51A1056596DA}"/>
              </a:ext>
            </a:extLst>
          </p:cNvPr>
          <p:cNvSpPr>
            <a:spLocks noGrp="1"/>
          </p:cNvSpPr>
          <p:nvPr>
            <p:ph type="sldNum" sz="quarter" idx="21"/>
          </p:nvPr>
        </p:nvSpPr>
        <p:spPr/>
        <p:txBody>
          <a:bodyPr/>
          <a:lstStyle/>
          <a:p>
            <a:fld id="{19CA33DB-3EF7-0D48-8164-B05E3E6F1758}" type="slidenum">
              <a:rPr kumimoji="1" lang="ja-JP" altLang="en-US" smtClean="0"/>
              <a:pPr/>
              <a:t>‹#›</a:t>
            </a:fld>
            <a:endParaRPr kumimoji="1" lang="ja-JP" altLang="en-US"/>
          </a:p>
        </p:txBody>
      </p:sp>
    </p:spTree>
    <p:extLst>
      <p:ext uri="{BB962C8B-B14F-4D97-AF65-F5344CB8AC3E}">
        <p14:creationId xmlns:p14="http://schemas.microsoft.com/office/powerpoint/2010/main" val="3152310234"/>
      </p:ext>
    </p:extLst>
  </p:cSld>
  <p:clrMapOvr>
    <a:masterClrMapping/>
  </p:clrMapOvr>
  <p:transition spd="med"/>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Text, 4 columns, dividers, headlines">
    <p:bg>
      <p:bgPr>
        <a:solidFill>
          <a:schemeClr val="bg1"/>
        </a:solidFill>
        <a:effectLst/>
      </p:bgPr>
    </p:bg>
    <p:spTree>
      <p:nvGrpSpPr>
        <p:cNvPr id="1" name=""/>
        <p:cNvGrpSpPr/>
        <p:nvPr/>
      </p:nvGrpSpPr>
      <p:grpSpPr>
        <a:xfrm>
          <a:off x="0" y="0"/>
          <a:ext cx="0" cy="0"/>
          <a:chOff x="0" y="0"/>
          <a:chExt cx="0" cy="0"/>
        </a:xfrm>
      </p:grpSpPr>
      <p:cxnSp>
        <p:nvCxnSpPr>
          <p:cNvPr id="14" name="Straight Connector 13">
            <a:extLst>
              <a:ext uri="{FF2B5EF4-FFF2-40B4-BE49-F238E27FC236}">
                <a16:creationId xmlns:a16="http://schemas.microsoft.com/office/drawing/2014/main" id="{C6EB28FF-C21F-A83D-2D19-2242B76C6B09}"/>
              </a:ext>
            </a:extLst>
          </p:cNvPr>
          <p:cNvCxnSpPr/>
          <p:nvPr userDrawn="1"/>
        </p:nvCxnSpPr>
        <p:spPr bwMode="auto">
          <a:xfrm>
            <a:off x="6096000" y="569914"/>
            <a:ext cx="0" cy="11612880"/>
          </a:xfrm>
          <a:prstGeom prst="line">
            <a:avLst/>
          </a:prstGeom>
          <a:ln w="6350">
            <a:solidFill>
              <a:schemeClr val="tx1"/>
            </a:solidFill>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18" name="Straight Connector 17">
            <a:extLst>
              <a:ext uri="{FF2B5EF4-FFF2-40B4-BE49-F238E27FC236}">
                <a16:creationId xmlns:a16="http://schemas.microsoft.com/office/drawing/2014/main" id="{3D7A0E74-695D-C6F5-07CD-01209D58A70A}"/>
              </a:ext>
            </a:extLst>
          </p:cNvPr>
          <p:cNvCxnSpPr/>
          <p:nvPr userDrawn="1"/>
        </p:nvCxnSpPr>
        <p:spPr bwMode="auto">
          <a:xfrm>
            <a:off x="12188953" y="566928"/>
            <a:ext cx="0" cy="11612880"/>
          </a:xfrm>
          <a:prstGeom prst="line">
            <a:avLst/>
          </a:prstGeom>
          <a:ln w="6350">
            <a:solidFill>
              <a:schemeClr val="tx1"/>
            </a:solidFill>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19" name="Straight Connector 18">
            <a:extLst>
              <a:ext uri="{FF2B5EF4-FFF2-40B4-BE49-F238E27FC236}">
                <a16:creationId xmlns:a16="http://schemas.microsoft.com/office/drawing/2014/main" id="{19E1AC9A-B000-435B-E4BC-54B09FB7957C}"/>
              </a:ext>
            </a:extLst>
          </p:cNvPr>
          <p:cNvCxnSpPr/>
          <p:nvPr userDrawn="1"/>
        </p:nvCxnSpPr>
        <p:spPr bwMode="auto">
          <a:xfrm>
            <a:off x="18288001" y="569914"/>
            <a:ext cx="0" cy="11612880"/>
          </a:xfrm>
          <a:prstGeom prst="line">
            <a:avLst/>
          </a:prstGeom>
          <a:ln w="6350">
            <a:solidFill>
              <a:schemeClr val="tx1"/>
            </a:solidFill>
            <a:headEnd type="none" w="med" len="med"/>
            <a:tailEnd type="none" w="med" len="med"/>
          </a:ln>
          <a:effectLst/>
        </p:spPr>
        <p:style>
          <a:lnRef idx="1">
            <a:schemeClr val="dk1"/>
          </a:lnRef>
          <a:fillRef idx="0">
            <a:schemeClr val="dk1"/>
          </a:fillRef>
          <a:effectRef idx="0">
            <a:schemeClr val="dk1"/>
          </a:effectRef>
          <a:fontRef idx="minor">
            <a:schemeClr val="tx1"/>
          </a:fontRef>
        </p:style>
      </p:cxnSp>
      <p:sp>
        <p:nvSpPr>
          <p:cNvPr id="4" name="タイトル 3">
            <a:extLst>
              <a:ext uri="{FF2B5EF4-FFF2-40B4-BE49-F238E27FC236}">
                <a16:creationId xmlns:a16="http://schemas.microsoft.com/office/drawing/2014/main" id="{4FD152BA-FACD-B7C2-12B6-B1665FE07005}"/>
              </a:ext>
            </a:extLst>
          </p:cNvPr>
          <p:cNvSpPr>
            <a:spLocks noGrp="1"/>
          </p:cNvSpPr>
          <p:nvPr>
            <p:ph type="title"/>
          </p:nvPr>
        </p:nvSpPr>
        <p:spPr>
          <a:xfrm>
            <a:off x="585292" y="603500"/>
            <a:ext cx="4956693" cy="1517904"/>
          </a:xfrm>
        </p:spPr>
        <p:txBody>
          <a:bodyPr/>
          <a:lstStyle>
            <a:lvl1pPr>
              <a:defRPr sz="2800"/>
            </a:lvl1pPr>
          </a:lstStyle>
          <a:p>
            <a:r>
              <a:rPr kumimoji="1" lang="ja-JP" altLang="en-US"/>
              <a:t>マスター タイトルの書式設定</a:t>
            </a:r>
          </a:p>
        </p:txBody>
      </p:sp>
      <p:sp>
        <p:nvSpPr>
          <p:cNvPr id="6" name="Text Placeholder 5">
            <a:extLst>
              <a:ext uri="{FF2B5EF4-FFF2-40B4-BE49-F238E27FC236}">
                <a16:creationId xmlns:a16="http://schemas.microsoft.com/office/drawing/2014/main" id="{9792CE3F-FA6A-2FE0-0146-4BFD45CF296A}"/>
              </a:ext>
            </a:extLst>
          </p:cNvPr>
          <p:cNvSpPr>
            <a:spLocks noGrp="1"/>
          </p:cNvSpPr>
          <p:nvPr>
            <p:ph type="body" sz="quarter" idx="15"/>
          </p:nvPr>
        </p:nvSpPr>
        <p:spPr>
          <a:xfrm>
            <a:off x="6667500" y="603504"/>
            <a:ext cx="4956693" cy="1865376"/>
          </a:xfrm>
          <a:prstGeom prst="rect">
            <a:avLst/>
          </a:prstGeom>
        </p:spPr>
        <p:txBody>
          <a:bodyPr/>
          <a:lstStyle>
            <a:lvl1pPr>
              <a:lnSpc>
                <a:spcPct val="120000"/>
              </a:lnSpc>
              <a:spcBef>
                <a:spcPts val="0"/>
              </a:spcBef>
              <a:defRPr sz="2800">
                <a:solidFill>
                  <a:schemeClr val="tx1"/>
                </a:solidFill>
              </a:defRPr>
            </a:lvl1pPr>
            <a:lvl2pPr marL="255980" indent="-255980">
              <a:lnSpc>
                <a:spcPct val="120000"/>
              </a:lnSpc>
              <a:spcBef>
                <a:spcPts val="0"/>
              </a:spcBef>
              <a:defRPr sz="2800">
                <a:solidFill>
                  <a:schemeClr val="tx1"/>
                </a:solidFill>
              </a:defRPr>
            </a:lvl2pPr>
            <a:lvl3pPr marL="511962" indent="-255980">
              <a:lnSpc>
                <a:spcPct val="120000"/>
              </a:lnSpc>
              <a:spcBef>
                <a:spcPts val="0"/>
              </a:spcBef>
              <a:defRPr sz="2800">
                <a:solidFill>
                  <a:schemeClr val="tx1"/>
                </a:solidFill>
              </a:defRPr>
            </a:lvl3pPr>
            <a:lvl4pPr marL="767942" indent="-255980">
              <a:lnSpc>
                <a:spcPct val="120000"/>
              </a:lnSpc>
              <a:spcBef>
                <a:spcPts val="0"/>
              </a:spcBef>
              <a:defRPr sz="2800">
                <a:solidFill>
                  <a:schemeClr val="tx1"/>
                </a:solidFill>
              </a:defRPr>
            </a:lvl4pPr>
            <a:lvl5pPr>
              <a:lnSpc>
                <a:spcPct val="110000"/>
              </a:lnSpc>
              <a:spcBef>
                <a:spcPts val="0"/>
              </a:spcBef>
              <a:defRPr sz="2800">
                <a:solidFill>
                  <a:schemeClr val="tx1"/>
                </a:solidFill>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10" name="Text Placeholder 9">
            <a:extLst>
              <a:ext uri="{FF2B5EF4-FFF2-40B4-BE49-F238E27FC236}">
                <a16:creationId xmlns:a16="http://schemas.microsoft.com/office/drawing/2014/main" id="{793A9C8C-F98C-5899-BE8B-D1A544D66C6A}"/>
              </a:ext>
            </a:extLst>
          </p:cNvPr>
          <p:cNvSpPr>
            <a:spLocks noGrp="1"/>
          </p:cNvSpPr>
          <p:nvPr>
            <p:ph type="body" sz="quarter" idx="16"/>
          </p:nvPr>
        </p:nvSpPr>
        <p:spPr>
          <a:xfrm>
            <a:off x="12763500" y="603504"/>
            <a:ext cx="4956693" cy="1865376"/>
          </a:xfrm>
          <a:prstGeom prst="rect">
            <a:avLst/>
          </a:prstGeom>
        </p:spPr>
        <p:txBody>
          <a:bodyPr/>
          <a:lstStyle>
            <a:lvl1pPr>
              <a:lnSpc>
                <a:spcPct val="120000"/>
              </a:lnSpc>
              <a:spcBef>
                <a:spcPts val="0"/>
              </a:spcBef>
              <a:defRPr sz="2800">
                <a:solidFill>
                  <a:schemeClr val="tx1"/>
                </a:solidFill>
              </a:defRPr>
            </a:lvl1pPr>
            <a:lvl2pPr marL="255980" indent="-255980">
              <a:lnSpc>
                <a:spcPct val="120000"/>
              </a:lnSpc>
              <a:spcBef>
                <a:spcPts val="0"/>
              </a:spcBef>
              <a:defRPr sz="2800">
                <a:solidFill>
                  <a:schemeClr val="tx1"/>
                </a:solidFill>
              </a:defRPr>
            </a:lvl2pPr>
            <a:lvl3pPr marL="511962" indent="-255980">
              <a:lnSpc>
                <a:spcPct val="120000"/>
              </a:lnSpc>
              <a:spcBef>
                <a:spcPts val="0"/>
              </a:spcBef>
              <a:defRPr sz="2800">
                <a:solidFill>
                  <a:schemeClr val="tx1"/>
                </a:solidFill>
              </a:defRPr>
            </a:lvl3pPr>
            <a:lvl4pPr marL="767942" indent="-255980">
              <a:lnSpc>
                <a:spcPct val="120000"/>
              </a:lnSpc>
              <a:spcBef>
                <a:spcPts val="0"/>
              </a:spcBef>
              <a:defRPr sz="2800">
                <a:solidFill>
                  <a:schemeClr val="tx1"/>
                </a:solidFill>
              </a:defRPr>
            </a:lvl4pPr>
            <a:lvl5pPr>
              <a:lnSpc>
                <a:spcPct val="110000"/>
              </a:lnSpc>
              <a:spcBef>
                <a:spcPts val="0"/>
              </a:spcBef>
              <a:defRPr sz="2800">
                <a:solidFill>
                  <a:schemeClr val="tx1"/>
                </a:solidFill>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13" name="Text Placeholder 12">
            <a:extLst>
              <a:ext uri="{FF2B5EF4-FFF2-40B4-BE49-F238E27FC236}">
                <a16:creationId xmlns:a16="http://schemas.microsoft.com/office/drawing/2014/main" id="{2A62B128-D226-0D9B-89EC-51AFD07F30CF}"/>
              </a:ext>
            </a:extLst>
          </p:cNvPr>
          <p:cNvSpPr>
            <a:spLocks noGrp="1"/>
          </p:cNvSpPr>
          <p:nvPr>
            <p:ph type="body" sz="quarter" idx="17"/>
          </p:nvPr>
        </p:nvSpPr>
        <p:spPr>
          <a:xfrm>
            <a:off x="18859500" y="603504"/>
            <a:ext cx="4956693" cy="1865376"/>
          </a:xfrm>
          <a:prstGeom prst="rect">
            <a:avLst/>
          </a:prstGeom>
        </p:spPr>
        <p:txBody>
          <a:bodyPr/>
          <a:lstStyle>
            <a:lvl1pPr>
              <a:lnSpc>
                <a:spcPct val="120000"/>
              </a:lnSpc>
              <a:spcBef>
                <a:spcPts val="0"/>
              </a:spcBef>
              <a:defRPr sz="2800">
                <a:solidFill>
                  <a:schemeClr val="tx1"/>
                </a:solidFill>
              </a:defRPr>
            </a:lvl1pPr>
            <a:lvl2pPr marL="255980" indent="-255980">
              <a:lnSpc>
                <a:spcPct val="120000"/>
              </a:lnSpc>
              <a:spcBef>
                <a:spcPts val="0"/>
              </a:spcBef>
              <a:defRPr sz="2800">
                <a:solidFill>
                  <a:schemeClr val="tx1"/>
                </a:solidFill>
              </a:defRPr>
            </a:lvl2pPr>
            <a:lvl3pPr marL="511962" indent="-255980">
              <a:lnSpc>
                <a:spcPct val="120000"/>
              </a:lnSpc>
              <a:spcBef>
                <a:spcPts val="0"/>
              </a:spcBef>
              <a:defRPr sz="2800">
                <a:solidFill>
                  <a:schemeClr val="tx1"/>
                </a:solidFill>
              </a:defRPr>
            </a:lvl3pPr>
            <a:lvl4pPr marL="767942" indent="-255980">
              <a:lnSpc>
                <a:spcPct val="120000"/>
              </a:lnSpc>
              <a:spcBef>
                <a:spcPts val="0"/>
              </a:spcBef>
              <a:defRPr sz="2800">
                <a:solidFill>
                  <a:schemeClr val="tx1"/>
                </a:solidFill>
              </a:defRPr>
            </a:lvl4pPr>
            <a:lvl5pPr>
              <a:lnSpc>
                <a:spcPct val="110000"/>
              </a:lnSpc>
              <a:spcBef>
                <a:spcPts val="0"/>
              </a:spcBef>
              <a:defRPr sz="2800">
                <a:solidFill>
                  <a:schemeClr val="tx1"/>
                </a:solidFill>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7" name="Text Placeholder 6">
            <a:extLst>
              <a:ext uri="{FF2B5EF4-FFF2-40B4-BE49-F238E27FC236}">
                <a16:creationId xmlns:a16="http://schemas.microsoft.com/office/drawing/2014/main" id="{F9E6C7C8-F097-FDD3-FF97-3FC4133BC68D}"/>
              </a:ext>
            </a:extLst>
          </p:cNvPr>
          <p:cNvSpPr>
            <a:spLocks noGrp="1"/>
          </p:cNvSpPr>
          <p:nvPr>
            <p:ph type="body" sz="quarter" idx="12"/>
          </p:nvPr>
        </p:nvSpPr>
        <p:spPr>
          <a:xfrm>
            <a:off x="6667500" y="3067050"/>
            <a:ext cx="4956693" cy="9118600"/>
          </a:xfrm>
          <a:prstGeom prst="rect">
            <a:avLst/>
          </a:prstGeom>
        </p:spPr>
        <p:txBody>
          <a:bodyPr/>
          <a:lstStyle>
            <a:lvl1pPr>
              <a:lnSpc>
                <a:spcPct val="120000"/>
              </a:lnSpc>
              <a:spcBef>
                <a:spcPts val="0"/>
              </a:spcBef>
              <a:defRPr sz="2000" b="0" i="0">
                <a:solidFill>
                  <a:schemeClr val="tx1"/>
                </a:solidFill>
                <a:latin typeface="IBM Plex Sans" panose="020B0503050203000203" pitchFamily="34" charset="0"/>
                <a:ea typeface="IBM Plex Sans JP" panose="020B0503050203000203" pitchFamily="34" charset="-128"/>
              </a:defRPr>
            </a:lvl1pPr>
            <a:lvl2pPr marL="182844" indent="-182844">
              <a:lnSpc>
                <a:spcPct val="120000"/>
              </a:lnSpc>
              <a:spcBef>
                <a:spcPts val="0"/>
              </a:spcBef>
              <a:defRPr sz="2000" b="0" i="0">
                <a:solidFill>
                  <a:schemeClr val="tx1"/>
                </a:solidFill>
                <a:latin typeface="IBM Plex Sans" panose="020B0503050203000203" pitchFamily="34" charset="0"/>
                <a:ea typeface="IBM Plex Sans JP" panose="020B0503050203000203" pitchFamily="34" charset="-128"/>
              </a:defRPr>
            </a:lvl2pPr>
            <a:lvl3pPr marL="365686" indent="-182844">
              <a:lnSpc>
                <a:spcPct val="120000"/>
              </a:lnSpc>
              <a:spcBef>
                <a:spcPts val="0"/>
              </a:spcBef>
              <a:defRPr sz="2000" b="0" i="0">
                <a:solidFill>
                  <a:schemeClr val="tx1"/>
                </a:solidFill>
                <a:latin typeface="IBM Plex Sans" panose="020B0503050203000203" pitchFamily="34" charset="0"/>
                <a:ea typeface="IBM Plex Sans JP" panose="020B0503050203000203" pitchFamily="34" charset="-128"/>
              </a:defRPr>
            </a:lvl3pPr>
            <a:lvl4pPr marL="548530" indent="-182844">
              <a:lnSpc>
                <a:spcPct val="120000"/>
              </a:lnSpc>
              <a:spcBef>
                <a:spcPts val="0"/>
              </a:spcBef>
              <a:defRPr sz="2000" b="0" i="0">
                <a:solidFill>
                  <a:schemeClr val="tx1"/>
                </a:solidFill>
                <a:latin typeface="IBM Plex Sans" panose="020B0503050203000203" pitchFamily="34" charset="0"/>
                <a:ea typeface="IBM Plex Sans JP" panose="020B0503050203000203" pitchFamily="34" charset="-128"/>
              </a:defRPr>
            </a:lvl4pPr>
            <a:lvl5pPr>
              <a:spcBef>
                <a:spcPts val="0"/>
              </a:spcBef>
              <a:defRPr sz="2000" b="0" i="0">
                <a:solidFill>
                  <a:schemeClr val="tx1"/>
                </a:solidFill>
                <a:latin typeface="IBM Plex Sans" panose="020B0503050203000203" pitchFamily="34" charset="0"/>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9" name="Text Placeholder 8">
            <a:extLst>
              <a:ext uri="{FF2B5EF4-FFF2-40B4-BE49-F238E27FC236}">
                <a16:creationId xmlns:a16="http://schemas.microsoft.com/office/drawing/2014/main" id="{1E0B684B-61D6-CF9E-57FC-892D7CEE8D1D}"/>
              </a:ext>
            </a:extLst>
          </p:cNvPr>
          <p:cNvSpPr>
            <a:spLocks noGrp="1"/>
          </p:cNvSpPr>
          <p:nvPr>
            <p:ph type="body" sz="quarter" idx="13"/>
          </p:nvPr>
        </p:nvSpPr>
        <p:spPr>
          <a:xfrm>
            <a:off x="12763500" y="3067050"/>
            <a:ext cx="4956693" cy="9118600"/>
          </a:xfrm>
          <a:prstGeom prst="rect">
            <a:avLst/>
          </a:prstGeom>
        </p:spPr>
        <p:txBody>
          <a:bodyPr/>
          <a:lstStyle>
            <a:lvl1pPr>
              <a:lnSpc>
                <a:spcPct val="120000"/>
              </a:lnSpc>
              <a:spcBef>
                <a:spcPts val="0"/>
              </a:spcBef>
              <a:defRPr sz="2000" b="0" i="0">
                <a:solidFill>
                  <a:schemeClr val="tx1"/>
                </a:solidFill>
                <a:latin typeface="IBM Plex Sans" panose="020B0503050203000203" pitchFamily="34" charset="0"/>
                <a:ea typeface="IBM Plex Sans JP" panose="020B0503050203000203" pitchFamily="34" charset="-128"/>
              </a:defRPr>
            </a:lvl1pPr>
            <a:lvl2pPr marL="182844" indent="-182844">
              <a:lnSpc>
                <a:spcPct val="120000"/>
              </a:lnSpc>
              <a:spcBef>
                <a:spcPts val="0"/>
              </a:spcBef>
              <a:defRPr sz="2000" b="0" i="0">
                <a:solidFill>
                  <a:schemeClr val="tx1"/>
                </a:solidFill>
                <a:latin typeface="IBM Plex Sans" panose="020B0503050203000203" pitchFamily="34" charset="0"/>
                <a:ea typeface="IBM Plex Sans JP" panose="020B0503050203000203" pitchFamily="34" charset="-128"/>
              </a:defRPr>
            </a:lvl2pPr>
            <a:lvl3pPr marL="365686" indent="-182844">
              <a:lnSpc>
                <a:spcPct val="120000"/>
              </a:lnSpc>
              <a:spcBef>
                <a:spcPts val="0"/>
              </a:spcBef>
              <a:defRPr sz="2000" b="0" i="0">
                <a:solidFill>
                  <a:schemeClr val="tx1"/>
                </a:solidFill>
                <a:latin typeface="IBM Plex Sans" panose="020B0503050203000203" pitchFamily="34" charset="0"/>
                <a:ea typeface="IBM Plex Sans JP" panose="020B0503050203000203" pitchFamily="34" charset="-128"/>
              </a:defRPr>
            </a:lvl3pPr>
            <a:lvl4pPr marL="548530" indent="-182844">
              <a:lnSpc>
                <a:spcPct val="120000"/>
              </a:lnSpc>
              <a:spcBef>
                <a:spcPts val="0"/>
              </a:spcBef>
              <a:defRPr sz="2000" b="0" i="0">
                <a:solidFill>
                  <a:schemeClr val="tx1"/>
                </a:solidFill>
                <a:latin typeface="IBM Plex Sans" panose="020B0503050203000203" pitchFamily="34" charset="0"/>
                <a:ea typeface="IBM Plex Sans JP" panose="020B0503050203000203" pitchFamily="34" charset="-128"/>
              </a:defRPr>
            </a:lvl4pPr>
            <a:lvl5pPr>
              <a:spcBef>
                <a:spcPts val="0"/>
              </a:spcBef>
              <a:defRPr sz="2000" b="0" i="0">
                <a:solidFill>
                  <a:schemeClr val="tx1"/>
                </a:solidFill>
                <a:latin typeface="IBM Plex Sans" panose="020B0503050203000203" pitchFamily="34" charset="0"/>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11" name="Text Placeholder 10">
            <a:extLst>
              <a:ext uri="{FF2B5EF4-FFF2-40B4-BE49-F238E27FC236}">
                <a16:creationId xmlns:a16="http://schemas.microsoft.com/office/drawing/2014/main" id="{1E0D5184-93C0-B658-7967-FBC78C38A518}"/>
              </a:ext>
            </a:extLst>
          </p:cNvPr>
          <p:cNvSpPr>
            <a:spLocks noGrp="1"/>
          </p:cNvSpPr>
          <p:nvPr>
            <p:ph type="body" sz="quarter" idx="14"/>
          </p:nvPr>
        </p:nvSpPr>
        <p:spPr>
          <a:xfrm>
            <a:off x="18859500" y="3067050"/>
            <a:ext cx="4956693" cy="9118600"/>
          </a:xfrm>
          <a:prstGeom prst="rect">
            <a:avLst/>
          </a:prstGeom>
        </p:spPr>
        <p:txBody>
          <a:bodyPr/>
          <a:lstStyle>
            <a:lvl1pPr>
              <a:lnSpc>
                <a:spcPct val="120000"/>
              </a:lnSpc>
              <a:spcBef>
                <a:spcPts val="0"/>
              </a:spcBef>
              <a:defRPr sz="2000" b="0" i="0">
                <a:solidFill>
                  <a:schemeClr val="tx1"/>
                </a:solidFill>
                <a:latin typeface="IBM Plex Sans" panose="020B0503050203000203" pitchFamily="34" charset="0"/>
                <a:ea typeface="IBM Plex Sans JP" panose="020B0503050203000203" pitchFamily="34" charset="-128"/>
              </a:defRPr>
            </a:lvl1pPr>
            <a:lvl2pPr marL="182844" indent="-182844">
              <a:lnSpc>
                <a:spcPct val="120000"/>
              </a:lnSpc>
              <a:spcBef>
                <a:spcPts val="0"/>
              </a:spcBef>
              <a:defRPr sz="2000" b="0" i="0">
                <a:solidFill>
                  <a:schemeClr val="tx1"/>
                </a:solidFill>
                <a:latin typeface="IBM Plex Sans" panose="020B0503050203000203" pitchFamily="34" charset="0"/>
                <a:ea typeface="IBM Plex Sans JP" panose="020B0503050203000203" pitchFamily="34" charset="-128"/>
              </a:defRPr>
            </a:lvl2pPr>
            <a:lvl3pPr marL="365686" indent="-182844">
              <a:lnSpc>
                <a:spcPct val="120000"/>
              </a:lnSpc>
              <a:spcBef>
                <a:spcPts val="0"/>
              </a:spcBef>
              <a:defRPr sz="2000" b="0" i="0">
                <a:solidFill>
                  <a:schemeClr val="tx1"/>
                </a:solidFill>
                <a:latin typeface="IBM Plex Sans" panose="020B0503050203000203" pitchFamily="34" charset="0"/>
                <a:ea typeface="IBM Plex Sans JP" panose="020B0503050203000203" pitchFamily="34" charset="-128"/>
              </a:defRPr>
            </a:lvl3pPr>
            <a:lvl4pPr marL="548530" indent="-182844">
              <a:lnSpc>
                <a:spcPct val="120000"/>
              </a:lnSpc>
              <a:spcBef>
                <a:spcPts val="0"/>
              </a:spcBef>
              <a:defRPr sz="2000" b="0" i="0">
                <a:solidFill>
                  <a:schemeClr val="tx1"/>
                </a:solidFill>
                <a:latin typeface="IBM Plex Sans" panose="020B0503050203000203" pitchFamily="34" charset="0"/>
                <a:ea typeface="IBM Plex Sans JP" panose="020B0503050203000203" pitchFamily="34" charset="-128"/>
              </a:defRPr>
            </a:lvl4pPr>
            <a:lvl5pPr>
              <a:spcBef>
                <a:spcPts val="0"/>
              </a:spcBef>
              <a:defRPr sz="2000" b="0" i="0">
                <a:solidFill>
                  <a:schemeClr val="tx1"/>
                </a:solidFill>
                <a:latin typeface="IBM Plex Sans" panose="020B0503050203000203" pitchFamily="34" charset="0"/>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2" name="フッター プレースホルダー 1">
            <a:extLst>
              <a:ext uri="{FF2B5EF4-FFF2-40B4-BE49-F238E27FC236}">
                <a16:creationId xmlns:a16="http://schemas.microsoft.com/office/drawing/2014/main" id="{FCAAEAF2-892C-730C-057B-72D17000F069}"/>
              </a:ext>
            </a:extLst>
          </p:cNvPr>
          <p:cNvSpPr>
            <a:spLocks noGrp="1"/>
          </p:cNvSpPr>
          <p:nvPr>
            <p:ph type="ftr" sz="quarter" idx="18"/>
          </p:nvPr>
        </p:nvSpPr>
        <p:spPr/>
        <p:txBody>
          <a:bodyPr/>
          <a:lstStyle/>
          <a:p>
            <a:r>
              <a:rPr kumimoji="1" lang="ja-JP" altLang="en-US"/>
              <a:t>フッター</a:t>
            </a:r>
            <a:r>
              <a:rPr kumimoji="1" lang="en-US" altLang="ja-JP" dirty="0"/>
              <a:t>(Optional)</a:t>
            </a:r>
            <a:endParaRPr kumimoji="1" lang="ja-JP" altLang="en-US"/>
          </a:p>
        </p:txBody>
      </p:sp>
      <p:sp>
        <p:nvSpPr>
          <p:cNvPr id="8" name="スライド番号プレースホルダー 7">
            <a:extLst>
              <a:ext uri="{FF2B5EF4-FFF2-40B4-BE49-F238E27FC236}">
                <a16:creationId xmlns:a16="http://schemas.microsoft.com/office/drawing/2014/main" id="{88119DF2-B1E4-6DC6-581D-41749C74596C}"/>
              </a:ext>
            </a:extLst>
          </p:cNvPr>
          <p:cNvSpPr>
            <a:spLocks noGrp="1"/>
          </p:cNvSpPr>
          <p:nvPr>
            <p:ph type="sldNum" sz="quarter" idx="19"/>
          </p:nvPr>
        </p:nvSpPr>
        <p:spPr/>
        <p:txBody>
          <a:bodyPr/>
          <a:lstStyle/>
          <a:p>
            <a:fld id="{19CA33DB-3EF7-0D48-8164-B05E3E6F1758}" type="slidenum">
              <a:rPr kumimoji="1" lang="ja-JP" altLang="en-US" smtClean="0"/>
              <a:pPr/>
              <a:t>‹#›</a:t>
            </a:fld>
            <a:endParaRPr kumimoji="1" lang="ja-JP" altLang="en-US"/>
          </a:p>
        </p:txBody>
      </p:sp>
    </p:spTree>
    <p:extLst>
      <p:ext uri="{BB962C8B-B14F-4D97-AF65-F5344CB8AC3E}">
        <p14:creationId xmlns:p14="http://schemas.microsoft.com/office/powerpoint/2010/main" val="599707034"/>
      </p:ext>
    </p:extLst>
  </p:cSld>
  <p:clrMapOvr>
    <a:masterClrMapping/>
  </p:clrMapOvr>
  <p:transition spd="med"/>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Text, 4 columns, dividers, pictograms">
    <p:bg>
      <p:bgPr>
        <a:solidFill>
          <a:schemeClr val="bg1"/>
        </a:solidFill>
        <a:effectLst/>
      </p:bgPr>
    </p:bg>
    <p:spTree>
      <p:nvGrpSpPr>
        <p:cNvPr id="1" name=""/>
        <p:cNvGrpSpPr/>
        <p:nvPr/>
      </p:nvGrpSpPr>
      <p:grpSpPr>
        <a:xfrm>
          <a:off x="0" y="0"/>
          <a:ext cx="0" cy="0"/>
          <a:chOff x="0" y="0"/>
          <a:chExt cx="0" cy="0"/>
        </a:xfrm>
      </p:grpSpPr>
      <p:cxnSp>
        <p:nvCxnSpPr>
          <p:cNvPr id="17" name="Straight Connector 16">
            <a:extLst>
              <a:ext uri="{FF2B5EF4-FFF2-40B4-BE49-F238E27FC236}">
                <a16:creationId xmlns:a16="http://schemas.microsoft.com/office/drawing/2014/main" id="{4D695107-5427-4D2D-F88F-89BA74127CBF}"/>
              </a:ext>
            </a:extLst>
          </p:cNvPr>
          <p:cNvCxnSpPr/>
          <p:nvPr userDrawn="1"/>
        </p:nvCxnSpPr>
        <p:spPr bwMode="auto">
          <a:xfrm>
            <a:off x="6096000" y="569914"/>
            <a:ext cx="0" cy="11612880"/>
          </a:xfrm>
          <a:prstGeom prst="line">
            <a:avLst/>
          </a:prstGeom>
          <a:ln w="6350">
            <a:solidFill>
              <a:schemeClr val="tx1"/>
            </a:solidFill>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18" name="Straight Connector 17">
            <a:extLst>
              <a:ext uri="{FF2B5EF4-FFF2-40B4-BE49-F238E27FC236}">
                <a16:creationId xmlns:a16="http://schemas.microsoft.com/office/drawing/2014/main" id="{43B07B4A-5DB5-8126-EA79-502787053E82}"/>
              </a:ext>
            </a:extLst>
          </p:cNvPr>
          <p:cNvCxnSpPr/>
          <p:nvPr userDrawn="1"/>
        </p:nvCxnSpPr>
        <p:spPr bwMode="auto">
          <a:xfrm>
            <a:off x="12188953" y="566928"/>
            <a:ext cx="0" cy="11612880"/>
          </a:xfrm>
          <a:prstGeom prst="line">
            <a:avLst/>
          </a:prstGeom>
          <a:ln w="6350">
            <a:solidFill>
              <a:schemeClr val="tx1"/>
            </a:solidFill>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19" name="Straight Connector 18">
            <a:extLst>
              <a:ext uri="{FF2B5EF4-FFF2-40B4-BE49-F238E27FC236}">
                <a16:creationId xmlns:a16="http://schemas.microsoft.com/office/drawing/2014/main" id="{4D829559-0A72-8826-E06A-C6CCD39750A4}"/>
              </a:ext>
            </a:extLst>
          </p:cNvPr>
          <p:cNvCxnSpPr/>
          <p:nvPr userDrawn="1"/>
        </p:nvCxnSpPr>
        <p:spPr bwMode="auto">
          <a:xfrm>
            <a:off x="18288001" y="569914"/>
            <a:ext cx="0" cy="11612880"/>
          </a:xfrm>
          <a:prstGeom prst="line">
            <a:avLst/>
          </a:prstGeom>
          <a:ln w="6350">
            <a:solidFill>
              <a:schemeClr val="tx1"/>
            </a:solidFill>
            <a:headEnd type="none" w="med" len="med"/>
            <a:tailEnd type="none" w="med" len="med"/>
          </a:ln>
          <a:effectLst/>
        </p:spPr>
        <p:style>
          <a:lnRef idx="1">
            <a:schemeClr val="dk1"/>
          </a:lnRef>
          <a:fillRef idx="0">
            <a:schemeClr val="dk1"/>
          </a:fillRef>
          <a:effectRef idx="0">
            <a:schemeClr val="dk1"/>
          </a:effectRef>
          <a:fontRef idx="minor">
            <a:schemeClr val="tx1"/>
          </a:fontRef>
        </p:style>
      </p:cxnSp>
      <p:sp>
        <p:nvSpPr>
          <p:cNvPr id="2" name="タイトル 1">
            <a:extLst>
              <a:ext uri="{FF2B5EF4-FFF2-40B4-BE49-F238E27FC236}">
                <a16:creationId xmlns:a16="http://schemas.microsoft.com/office/drawing/2014/main" id="{3718E75D-284A-57F7-F3F6-06E7EC3CAB33}"/>
              </a:ext>
            </a:extLst>
          </p:cNvPr>
          <p:cNvSpPr>
            <a:spLocks noGrp="1"/>
          </p:cNvSpPr>
          <p:nvPr>
            <p:ph type="title"/>
          </p:nvPr>
        </p:nvSpPr>
        <p:spPr>
          <a:xfrm>
            <a:off x="585292" y="3067051"/>
            <a:ext cx="4959878" cy="4552950"/>
          </a:xfrm>
        </p:spPr>
        <p:txBody>
          <a:bodyPr/>
          <a:lstStyle>
            <a:lvl1pPr>
              <a:defRPr sz="3600"/>
            </a:lvl1pPr>
          </a:lstStyle>
          <a:p>
            <a:r>
              <a:rPr kumimoji="1" lang="ja-JP" altLang="en-US"/>
              <a:t>マスター タイトルの書式設定</a:t>
            </a:r>
          </a:p>
        </p:txBody>
      </p:sp>
      <p:sp>
        <p:nvSpPr>
          <p:cNvPr id="5" name="Text Placeholder 4">
            <a:extLst>
              <a:ext uri="{FF2B5EF4-FFF2-40B4-BE49-F238E27FC236}">
                <a16:creationId xmlns:a16="http://schemas.microsoft.com/office/drawing/2014/main" id="{A59C4772-2960-241E-274D-18A4B5568DAB}"/>
              </a:ext>
            </a:extLst>
          </p:cNvPr>
          <p:cNvSpPr>
            <a:spLocks noGrp="1"/>
          </p:cNvSpPr>
          <p:nvPr>
            <p:ph type="body" sz="quarter" idx="11"/>
          </p:nvPr>
        </p:nvSpPr>
        <p:spPr>
          <a:xfrm>
            <a:off x="585292" y="603504"/>
            <a:ext cx="4956693" cy="1828800"/>
          </a:xfrm>
          <a:prstGeom prst="rect">
            <a:avLst/>
          </a:prstGeom>
        </p:spPr>
        <p:txBody>
          <a:bodyPr/>
          <a:lstStyle>
            <a:lvl1pPr>
              <a:lnSpc>
                <a:spcPct val="120000"/>
              </a:lnSpc>
              <a:spcBef>
                <a:spcPts val="0"/>
              </a:spcBef>
              <a:defRPr sz="2400">
                <a:solidFill>
                  <a:schemeClr val="tx1"/>
                </a:solidFill>
              </a:defRPr>
            </a:lvl1pPr>
          </a:lstStyle>
          <a:p>
            <a:pPr lvl="0"/>
            <a:r>
              <a:rPr lang="ja-JP" altLang="en-US"/>
              <a:t>マスター テキストの書式設定</a:t>
            </a:r>
          </a:p>
        </p:txBody>
      </p:sp>
      <p:sp>
        <p:nvSpPr>
          <p:cNvPr id="14" name="Picture Placeholder 13">
            <a:extLst>
              <a:ext uri="{FF2B5EF4-FFF2-40B4-BE49-F238E27FC236}">
                <a16:creationId xmlns:a16="http://schemas.microsoft.com/office/drawing/2014/main" id="{637C5D5A-A533-DB2D-8BBE-C9DAA013CA01}"/>
              </a:ext>
            </a:extLst>
          </p:cNvPr>
          <p:cNvSpPr>
            <a:spLocks noGrp="1"/>
          </p:cNvSpPr>
          <p:nvPr>
            <p:ph type="pic" sz="quarter" idx="15" hasCustomPrompt="1"/>
          </p:nvPr>
        </p:nvSpPr>
        <p:spPr>
          <a:xfrm>
            <a:off x="6667500" y="603504"/>
            <a:ext cx="1143001" cy="1141412"/>
          </a:xfrm>
          <a:prstGeom prst="rect">
            <a:avLst/>
          </a:prstGeom>
        </p:spPr>
        <p:txBody>
          <a:bodyPr anchor="ctr"/>
          <a:lstStyle>
            <a:lvl1pPr algn="ctr">
              <a:lnSpc>
                <a:spcPct val="120000"/>
              </a:lnSpc>
              <a:defRPr sz="1600" b="0" i="0">
                <a:solidFill>
                  <a:schemeClr val="tx1"/>
                </a:solidFill>
                <a:latin typeface="IBM Plex Sans" panose="020B0503050203000203" pitchFamily="34" charset="0"/>
                <a:ea typeface="IBM Plex Sans JP" panose="020B0503050203000203" pitchFamily="34" charset="-128"/>
              </a:defRPr>
            </a:lvl1pPr>
          </a:lstStyle>
          <a:p>
            <a:r>
              <a:rPr lang="en-US" dirty="0"/>
              <a:t>Pictogram</a:t>
            </a:r>
          </a:p>
        </p:txBody>
      </p:sp>
      <p:sp>
        <p:nvSpPr>
          <p:cNvPr id="15" name="Picture Placeholder 13">
            <a:extLst>
              <a:ext uri="{FF2B5EF4-FFF2-40B4-BE49-F238E27FC236}">
                <a16:creationId xmlns:a16="http://schemas.microsoft.com/office/drawing/2014/main" id="{81413BEF-DDD1-548F-409B-224DE030B67E}"/>
              </a:ext>
            </a:extLst>
          </p:cNvPr>
          <p:cNvSpPr>
            <a:spLocks noGrp="1"/>
          </p:cNvSpPr>
          <p:nvPr>
            <p:ph type="pic" sz="quarter" idx="16" hasCustomPrompt="1"/>
          </p:nvPr>
        </p:nvSpPr>
        <p:spPr>
          <a:xfrm>
            <a:off x="12776353" y="603504"/>
            <a:ext cx="1143001" cy="1141412"/>
          </a:xfrm>
          <a:prstGeom prst="rect">
            <a:avLst/>
          </a:prstGeom>
        </p:spPr>
        <p:txBody>
          <a:bodyPr anchor="ctr"/>
          <a:lstStyle>
            <a:lvl1pPr algn="ctr">
              <a:lnSpc>
                <a:spcPct val="120000"/>
              </a:lnSpc>
              <a:defRPr sz="1600" b="0" i="0">
                <a:solidFill>
                  <a:schemeClr val="tx1"/>
                </a:solidFill>
                <a:latin typeface="IBM Plex Sans" panose="020B0503050203000203" pitchFamily="34" charset="0"/>
                <a:ea typeface="IBM Plex Sans JP" panose="020B0503050203000203" pitchFamily="34" charset="-128"/>
              </a:defRPr>
            </a:lvl1pPr>
          </a:lstStyle>
          <a:p>
            <a:r>
              <a:rPr lang="en-US" dirty="0"/>
              <a:t>Pictogram</a:t>
            </a:r>
          </a:p>
        </p:txBody>
      </p:sp>
      <p:sp>
        <p:nvSpPr>
          <p:cNvPr id="16" name="Picture Placeholder 13">
            <a:extLst>
              <a:ext uri="{FF2B5EF4-FFF2-40B4-BE49-F238E27FC236}">
                <a16:creationId xmlns:a16="http://schemas.microsoft.com/office/drawing/2014/main" id="{B37C3DBB-1177-5FC6-7F7F-E6C5931C9620}"/>
              </a:ext>
            </a:extLst>
          </p:cNvPr>
          <p:cNvSpPr>
            <a:spLocks noGrp="1"/>
          </p:cNvSpPr>
          <p:nvPr>
            <p:ph type="pic" sz="quarter" idx="17" hasCustomPrompt="1"/>
          </p:nvPr>
        </p:nvSpPr>
        <p:spPr>
          <a:xfrm>
            <a:off x="18859499" y="603504"/>
            <a:ext cx="1143001" cy="1141412"/>
          </a:xfrm>
          <a:prstGeom prst="rect">
            <a:avLst/>
          </a:prstGeom>
        </p:spPr>
        <p:txBody>
          <a:bodyPr anchor="ctr"/>
          <a:lstStyle>
            <a:lvl1pPr algn="ctr">
              <a:lnSpc>
                <a:spcPct val="120000"/>
              </a:lnSpc>
              <a:defRPr sz="1600" b="0" i="0">
                <a:solidFill>
                  <a:schemeClr val="tx1"/>
                </a:solidFill>
                <a:latin typeface="IBM Plex Sans" panose="020B0503050203000203" pitchFamily="34" charset="0"/>
                <a:ea typeface="IBM Plex Sans JP" panose="020B0503050203000203" pitchFamily="34" charset="-128"/>
              </a:defRPr>
            </a:lvl1pPr>
          </a:lstStyle>
          <a:p>
            <a:r>
              <a:rPr lang="en-US" dirty="0"/>
              <a:t>Pictogram</a:t>
            </a:r>
          </a:p>
        </p:txBody>
      </p:sp>
      <p:sp>
        <p:nvSpPr>
          <p:cNvPr id="10" name="Text Placeholder 9">
            <a:extLst>
              <a:ext uri="{FF2B5EF4-FFF2-40B4-BE49-F238E27FC236}">
                <a16:creationId xmlns:a16="http://schemas.microsoft.com/office/drawing/2014/main" id="{627CF39F-F0FC-7815-2582-A13E0599BC21}"/>
              </a:ext>
            </a:extLst>
          </p:cNvPr>
          <p:cNvSpPr>
            <a:spLocks noGrp="1"/>
          </p:cNvSpPr>
          <p:nvPr>
            <p:ph type="body" sz="quarter" idx="12"/>
          </p:nvPr>
        </p:nvSpPr>
        <p:spPr>
          <a:xfrm>
            <a:off x="6667500" y="3067050"/>
            <a:ext cx="4956693" cy="9118600"/>
          </a:xfrm>
          <a:prstGeom prst="rect">
            <a:avLst/>
          </a:prstGeom>
        </p:spPr>
        <p:txBody>
          <a:bodyPr/>
          <a:lstStyle>
            <a:lvl1pPr>
              <a:lnSpc>
                <a:spcPct val="120000"/>
              </a:lnSpc>
              <a:spcBef>
                <a:spcPts val="0"/>
              </a:spcBef>
              <a:defRPr sz="2400">
                <a:solidFill>
                  <a:schemeClr val="tx1"/>
                </a:solidFill>
              </a:defRPr>
            </a:lvl1pPr>
            <a:lvl2pPr marL="219412" indent="-219412">
              <a:lnSpc>
                <a:spcPct val="120000"/>
              </a:lnSpc>
              <a:spcBef>
                <a:spcPts val="0"/>
              </a:spcBef>
              <a:defRPr sz="2400">
                <a:solidFill>
                  <a:schemeClr val="tx1"/>
                </a:solidFill>
              </a:defRPr>
            </a:lvl2pPr>
            <a:lvl3pPr marL="438824" indent="-219412">
              <a:lnSpc>
                <a:spcPct val="120000"/>
              </a:lnSpc>
              <a:spcBef>
                <a:spcPts val="0"/>
              </a:spcBef>
              <a:defRPr sz="2400">
                <a:solidFill>
                  <a:schemeClr val="tx1"/>
                </a:solidFill>
              </a:defRPr>
            </a:lvl3pPr>
            <a:lvl4pPr marL="658236" indent="-219412">
              <a:lnSpc>
                <a:spcPct val="120000"/>
              </a:lnSpc>
              <a:spcBef>
                <a:spcPts val="0"/>
              </a:spcBef>
              <a:defRPr sz="2400">
                <a:solidFill>
                  <a:schemeClr val="tx1"/>
                </a:solidFill>
              </a:defRPr>
            </a:lvl4pPr>
            <a:lvl5pPr>
              <a:lnSpc>
                <a:spcPct val="110000"/>
              </a:lnSpc>
              <a:spcBef>
                <a:spcPts val="0"/>
              </a:spcBef>
              <a:defRPr sz="2400">
                <a:solidFill>
                  <a:schemeClr val="tx1"/>
                </a:solidFill>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11" name="Text Placeholder 9">
            <a:extLst>
              <a:ext uri="{FF2B5EF4-FFF2-40B4-BE49-F238E27FC236}">
                <a16:creationId xmlns:a16="http://schemas.microsoft.com/office/drawing/2014/main" id="{68C92137-8AC3-46D8-C9A2-F6F058938BEF}"/>
              </a:ext>
            </a:extLst>
          </p:cNvPr>
          <p:cNvSpPr>
            <a:spLocks noGrp="1"/>
          </p:cNvSpPr>
          <p:nvPr>
            <p:ph type="body" sz="quarter" idx="13"/>
          </p:nvPr>
        </p:nvSpPr>
        <p:spPr>
          <a:xfrm>
            <a:off x="12774381" y="3067050"/>
            <a:ext cx="4956693" cy="9118600"/>
          </a:xfrm>
          <a:prstGeom prst="rect">
            <a:avLst/>
          </a:prstGeom>
        </p:spPr>
        <p:txBody>
          <a:bodyPr/>
          <a:lstStyle>
            <a:lvl1pPr>
              <a:lnSpc>
                <a:spcPct val="120000"/>
              </a:lnSpc>
              <a:spcBef>
                <a:spcPts val="0"/>
              </a:spcBef>
              <a:defRPr sz="2400">
                <a:solidFill>
                  <a:schemeClr val="tx1"/>
                </a:solidFill>
              </a:defRPr>
            </a:lvl1pPr>
            <a:lvl2pPr marL="219412" indent="-219412">
              <a:lnSpc>
                <a:spcPct val="120000"/>
              </a:lnSpc>
              <a:spcBef>
                <a:spcPts val="0"/>
              </a:spcBef>
              <a:defRPr sz="2400">
                <a:solidFill>
                  <a:schemeClr val="tx1"/>
                </a:solidFill>
              </a:defRPr>
            </a:lvl2pPr>
            <a:lvl3pPr marL="438824" indent="-219412">
              <a:lnSpc>
                <a:spcPct val="120000"/>
              </a:lnSpc>
              <a:spcBef>
                <a:spcPts val="0"/>
              </a:spcBef>
              <a:defRPr sz="2400">
                <a:solidFill>
                  <a:schemeClr val="tx1"/>
                </a:solidFill>
              </a:defRPr>
            </a:lvl3pPr>
            <a:lvl4pPr marL="658236" indent="-219412">
              <a:lnSpc>
                <a:spcPct val="120000"/>
              </a:lnSpc>
              <a:spcBef>
                <a:spcPts val="0"/>
              </a:spcBef>
              <a:defRPr sz="2400">
                <a:solidFill>
                  <a:schemeClr val="tx1"/>
                </a:solidFill>
              </a:defRPr>
            </a:lvl4pPr>
            <a:lvl5pPr>
              <a:lnSpc>
                <a:spcPct val="110000"/>
              </a:lnSpc>
              <a:spcBef>
                <a:spcPts val="0"/>
              </a:spcBef>
              <a:defRPr sz="2400">
                <a:solidFill>
                  <a:schemeClr val="tx1"/>
                </a:solidFill>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12" name="Text Placeholder 9">
            <a:extLst>
              <a:ext uri="{FF2B5EF4-FFF2-40B4-BE49-F238E27FC236}">
                <a16:creationId xmlns:a16="http://schemas.microsoft.com/office/drawing/2014/main" id="{AC380211-AA5F-2F8D-309F-DC766DF1EF52}"/>
              </a:ext>
            </a:extLst>
          </p:cNvPr>
          <p:cNvSpPr>
            <a:spLocks noGrp="1"/>
          </p:cNvSpPr>
          <p:nvPr>
            <p:ph type="body" sz="quarter" idx="14"/>
          </p:nvPr>
        </p:nvSpPr>
        <p:spPr>
          <a:xfrm>
            <a:off x="18859500" y="3067050"/>
            <a:ext cx="4956693" cy="9118600"/>
          </a:xfrm>
          <a:prstGeom prst="rect">
            <a:avLst/>
          </a:prstGeom>
        </p:spPr>
        <p:txBody>
          <a:bodyPr/>
          <a:lstStyle>
            <a:lvl1pPr>
              <a:lnSpc>
                <a:spcPct val="120000"/>
              </a:lnSpc>
              <a:spcBef>
                <a:spcPts val="0"/>
              </a:spcBef>
              <a:defRPr sz="2400">
                <a:solidFill>
                  <a:schemeClr val="tx1"/>
                </a:solidFill>
              </a:defRPr>
            </a:lvl1pPr>
            <a:lvl2pPr marL="219412" indent="-219412">
              <a:lnSpc>
                <a:spcPct val="120000"/>
              </a:lnSpc>
              <a:spcBef>
                <a:spcPts val="0"/>
              </a:spcBef>
              <a:defRPr sz="2400">
                <a:solidFill>
                  <a:schemeClr val="tx1"/>
                </a:solidFill>
              </a:defRPr>
            </a:lvl2pPr>
            <a:lvl3pPr marL="438824" indent="-219412">
              <a:lnSpc>
                <a:spcPct val="120000"/>
              </a:lnSpc>
              <a:spcBef>
                <a:spcPts val="0"/>
              </a:spcBef>
              <a:defRPr sz="2400">
                <a:solidFill>
                  <a:schemeClr val="tx1"/>
                </a:solidFill>
              </a:defRPr>
            </a:lvl3pPr>
            <a:lvl4pPr marL="658236" indent="-219412">
              <a:lnSpc>
                <a:spcPct val="120000"/>
              </a:lnSpc>
              <a:spcBef>
                <a:spcPts val="0"/>
              </a:spcBef>
              <a:defRPr sz="2400">
                <a:solidFill>
                  <a:schemeClr val="tx1"/>
                </a:solidFill>
              </a:defRPr>
            </a:lvl4pPr>
            <a:lvl5pPr>
              <a:lnSpc>
                <a:spcPct val="110000"/>
              </a:lnSpc>
              <a:spcBef>
                <a:spcPts val="0"/>
              </a:spcBef>
              <a:defRPr sz="2400">
                <a:solidFill>
                  <a:schemeClr val="tx1"/>
                </a:solidFill>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4" name="フッター プレースホルダー 3">
            <a:extLst>
              <a:ext uri="{FF2B5EF4-FFF2-40B4-BE49-F238E27FC236}">
                <a16:creationId xmlns:a16="http://schemas.microsoft.com/office/drawing/2014/main" id="{A228E0AB-D2C5-B4E4-0527-DDD13B3C880F}"/>
              </a:ext>
            </a:extLst>
          </p:cNvPr>
          <p:cNvSpPr>
            <a:spLocks noGrp="1"/>
          </p:cNvSpPr>
          <p:nvPr>
            <p:ph type="ftr" sz="quarter" idx="18"/>
          </p:nvPr>
        </p:nvSpPr>
        <p:spPr/>
        <p:txBody>
          <a:bodyPr/>
          <a:lstStyle/>
          <a:p>
            <a:r>
              <a:rPr kumimoji="1" lang="ja-JP" altLang="en-US"/>
              <a:t>フッター</a:t>
            </a:r>
            <a:r>
              <a:rPr kumimoji="1" lang="en-US" altLang="ja-JP" dirty="0"/>
              <a:t>(Optional)</a:t>
            </a:r>
            <a:endParaRPr kumimoji="1" lang="ja-JP" altLang="en-US"/>
          </a:p>
        </p:txBody>
      </p:sp>
      <p:sp>
        <p:nvSpPr>
          <p:cNvPr id="7" name="スライド番号プレースホルダー 6">
            <a:extLst>
              <a:ext uri="{FF2B5EF4-FFF2-40B4-BE49-F238E27FC236}">
                <a16:creationId xmlns:a16="http://schemas.microsoft.com/office/drawing/2014/main" id="{0AD9C8D4-82A5-9CAB-D651-E00CD432873C}"/>
              </a:ext>
            </a:extLst>
          </p:cNvPr>
          <p:cNvSpPr>
            <a:spLocks noGrp="1"/>
          </p:cNvSpPr>
          <p:nvPr>
            <p:ph type="sldNum" sz="quarter" idx="19"/>
          </p:nvPr>
        </p:nvSpPr>
        <p:spPr/>
        <p:txBody>
          <a:bodyPr/>
          <a:lstStyle/>
          <a:p>
            <a:fld id="{19CA33DB-3EF7-0D48-8164-B05E3E6F1758}" type="slidenum">
              <a:rPr kumimoji="1" lang="ja-JP" altLang="en-US" smtClean="0"/>
              <a:pPr/>
              <a:t>‹#›</a:t>
            </a:fld>
            <a:endParaRPr kumimoji="1" lang="ja-JP" altLang="en-US"/>
          </a:p>
        </p:txBody>
      </p:sp>
    </p:spTree>
    <p:extLst>
      <p:ext uri="{BB962C8B-B14F-4D97-AF65-F5344CB8AC3E}">
        <p14:creationId xmlns:p14="http://schemas.microsoft.com/office/powerpoint/2010/main" val="1595899409"/>
      </p:ext>
    </p:extLst>
  </p:cSld>
  <p:clrMapOvr>
    <a:masterClrMapping/>
  </p:clrMapOvr>
  <p:transition spd="med"/>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Text, 1 wide column, divider">
    <p:bg>
      <p:bgPr>
        <a:solidFill>
          <a:schemeClr val="bg1"/>
        </a:solidFill>
        <a:effectLst/>
      </p:bgPr>
    </p:bg>
    <p:spTree>
      <p:nvGrpSpPr>
        <p:cNvPr id="1" name=""/>
        <p:cNvGrpSpPr/>
        <p:nvPr/>
      </p:nvGrpSpPr>
      <p:grpSpPr>
        <a:xfrm>
          <a:off x="0" y="0"/>
          <a:ext cx="0" cy="0"/>
          <a:chOff x="0" y="0"/>
          <a:chExt cx="0" cy="0"/>
        </a:xfrm>
      </p:grpSpPr>
      <p:sp>
        <p:nvSpPr>
          <p:cNvPr id="8" name="タイトル 7">
            <a:extLst>
              <a:ext uri="{FF2B5EF4-FFF2-40B4-BE49-F238E27FC236}">
                <a16:creationId xmlns:a16="http://schemas.microsoft.com/office/drawing/2014/main" id="{E3AAFF6F-6160-CF2F-3AB0-BC13C99A3EA8}"/>
              </a:ext>
            </a:extLst>
          </p:cNvPr>
          <p:cNvSpPr>
            <a:spLocks noGrp="1"/>
          </p:cNvSpPr>
          <p:nvPr>
            <p:ph type="title"/>
          </p:nvPr>
        </p:nvSpPr>
        <p:spPr>
          <a:xfrm>
            <a:off x="585292" y="603500"/>
            <a:ext cx="4956693" cy="1517904"/>
          </a:xfrm>
        </p:spPr>
        <p:txBody>
          <a:bodyPr/>
          <a:lstStyle>
            <a:lvl1pPr>
              <a:lnSpc>
                <a:spcPct val="110000"/>
              </a:lnSpc>
              <a:defRPr sz="6400"/>
            </a:lvl1pPr>
          </a:lstStyle>
          <a:p>
            <a:r>
              <a:rPr kumimoji="1" lang="ja-JP" altLang="en-US"/>
              <a:t>マスター タイトルの書式設定</a:t>
            </a:r>
          </a:p>
        </p:txBody>
      </p:sp>
      <p:sp>
        <p:nvSpPr>
          <p:cNvPr id="6" name="Text Placeholder 5">
            <a:extLst>
              <a:ext uri="{FF2B5EF4-FFF2-40B4-BE49-F238E27FC236}">
                <a16:creationId xmlns:a16="http://schemas.microsoft.com/office/drawing/2014/main" id="{9792CE3F-FA6A-2FE0-0146-4BFD45CF296A}"/>
              </a:ext>
            </a:extLst>
          </p:cNvPr>
          <p:cNvSpPr>
            <a:spLocks noGrp="1"/>
          </p:cNvSpPr>
          <p:nvPr>
            <p:ph type="body" sz="quarter" idx="15"/>
          </p:nvPr>
        </p:nvSpPr>
        <p:spPr>
          <a:xfrm>
            <a:off x="6667498" y="603504"/>
            <a:ext cx="4956693" cy="1141412"/>
          </a:xfrm>
          <a:prstGeom prst="rect">
            <a:avLst/>
          </a:prstGeom>
        </p:spPr>
        <p:txBody>
          <a:bodyPr/>
          <a:lstStyle>
            <a:lvl1pPr>
              <a:lnSpc>
                <a:spcPct val="110000"/>
              </a:lnSpc>
              <a:spcBef>
                <a:spcPts val="0"/>
              </a:spcBef>
              <a:defRPr sz="6400">
                <a:solidFill>
                  <a:schemeClr val="tx1"/>
                </a:solidFill>
              </a:defRPr>
            </a:lvl1pPr>
            <a:lvl2pPr>
              <a:spcBef>
                <a:spcPts val="0"/>
              </a:spcBef>
              <a:defRPr sz="2800"/>
            </a:lvl2pPr>
            <a:lvl3pPr>
              <a:spcBef>
                <a:spcPts val="0"/>
              </a:spcBef>
              <a:defRPr sz="2800"/>
            </a:lvl3pPr>
            <a:lvl4pPr>
              <a:spcBef>
                <a:spcPts val="0"/>
              </a:spcBef>
              <a:defRPr sz="2800"/>
            </a:lvl4pPr>
            <a:lvl5pPr>
              <a:spcBef>
                <a:spcPts val="0"/>
              </a:spcBef>
              <a:defRPr sz="2800"/>
            </a:lvl5pPr>
          </a:lstStyle>
          <a:p>
            <a:pPr lvl="0"/>
            <a:r>
              <a:rPr lang="ja-JP" altLang="en-US"/>
              <a:t>マスター テキストの書式設定</a:t>
            </a:r>
          </a:p>
        </p:txBody>
      </p:sp>
      <p:sp>
        <p:nvSpPr>
          <p:cNvPr id="7" name="Text Placeholder 6">
            <a:extLst>
              <a:ext uri="{FF2B5EF4-FFF2-40B4-BE49-F238E27FC236}">
                <a16:creationId xmlns:a16="http://schemas.microsoft.com/office/drawing/2014/main" id="{F9E6C7C8-F097-FDD3-FF97-3FC4133BC68D}"/>
              </a:ext>
            </a:extLst>
          </p:cNvPr>
          <p:cNvSpPr>
            <a:spLocks noGrp="1"/>
          </p:cNvSpPr>
          <p:nvPr>
            <p:ph type="body" sz="quarter" idx="12"/>
          </p:nvPr>
        </p:nvSpPr>
        <p:spPr>
          <a:xfrm>
            <a:off x="6667500" y="3067050"/>
            <a:ext cx="4951413" cy="9118600"/>
          </a:xfrm>
          <a:prstGeom prst="rect">
            <a:avLst/>
          </a:prstGeom>
        </p:spPr>
        <p:txBody>
          <a:bodyPr/>
          <a:lstStyle>
            <a:lvl1pPr>
              <a:lnSpc>
                <a:spcPct val="120000"/>
              </a:lnSpc>
              <a:spcBef>
                <a:spcPts val="0"/>
              </a:spcBef>
              <a:defRPr sz="2800" b="0" i="0">
                <a:solidFill>
                  <a:schemeClr val="tx1"/>
                </a:solidFill>
                <a:latin typeface="IBM Plex Sans Light" panose="020B0403050203000203" pitchFamily="34" charset="0"/>
              </a:defRPr>
            </a:lvl1pPr>
            <a:lvl2pPr marL="255980" indent="-255980">
              <a:lnSpc>
                <a:spcPct val="120000"/>
              </a:lnSpc>
              <a:spcBef>
                <a:spcPts val="0"/>
              </a:spcBef>
              <a:defRPr sz="2800" b="0" i="0">
                <a:solidFill>
                  <a:schemeClr val="tx1"/>
                </a:solidFill>
                <a:latin typeface="IBM Plex Sans Light" panose="020B0403050203000203" pitchFamily="34" charset="0"/>
              </a:defRPr>
            </a:lvl2pPr>
            <a:lvl3pPr marL="511962" indent="-255980">
              <a:lnSpc>
                <a:spcPct val="120000"/>
              </a:lnSpc>
              <a:spcBef>
                <a:spcPts val="0"/>
              </a:spcBef>
              <a:defRPr sz="2800" b="0" i="0">
                <a:solidFill>
                  <a:schemeClr val="tx1"/>
                </a:solidFill>
                <a:latin typeface="IBM Plex Sans Light" panose="020B0403050203000203" pitchFamily="34" charset="0"/>
              </a:defRPr>
            </a:lvl3pPr>
            <a:lvl4pPr marL="767942" indent="-255980">
              <a:lnSpc>
                <a:spcPct val="120000"/>
              </a:lnSpc>
              <a:spcBef>
                <a:spcPts val="0"/>
              </a:spcBef>
              <a:defRPr sz="2800" b="0" i="0">
                <a:solidFill>
                  <a:schemeClr val="tx1"/>
                </a:solidFill>
                <a:latin typeface="IBM Plex Sans Light" panose="020B0403050203000203" pitchFamily="34" charset="0"/>
              </a:defRPr>
            </a:lvl4pPr>
            <a:lvl5pPr>
              <a:spcBef>
                <a:spcPts val="0"/>
              </a:spcBef>
              <a:defRPr sz="2800" b="0" i="0">
                <a:solidFill>
                  <a:schemeClr val="tx1"/>
                </a:solidFill>
                <a:latin typeface="IBM Plex Sans Light" panose="020B0403050203000203" pitchFamily="34" charset="0"/>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9" name="Text Placeholder 8">
            <a:extLst>
              <a:ext uri="{FF2B5EF4-FFF2-40B4-BE49-F238E27FC236}">
                <a16:creationId xmlns:a16="http://schemas.microsoft.com/office/drawing/2014/main" id="{1E0B684B-61D6-CF9E-57FC-892D7CEE8D1D}"/>
              </a:ext>
            </a:extLst>
          </p:cNvPr>
          <p:cNvSpPr>
            <a:spLocks noGrp="1"/>
          </p:cNvSpPr>
          <p:nvPr>
            <p:ph type="body" sz="quarter" idx="13"/>
          </p:nvPr>
        </p:nvSpPr>
        <p:spPr>
          <a:xfrm>
            <a:off x="12763501" y="3067050"/>
            <a:ext cx="10096500" cy="9118600"/>
          </a:xfrm>
          <a:prstGeom prst="rect">
            <a:avLst/>
          </a:prstGeom>
        </p:spPr>
        <p:txBody>
          <a:bodyPr/>
          <a:lstStyle>
            <a:lvl1pPr>
              <a:lnSpc>
                <a:spcPct val="120000"/>
              </a:lnSpc>
              <a:spcBef>
                <a:spcPts val="0"/>
              </a:spcBef>
              <a:defRPr sz="2800" b="0" i="0">
                <a:solidFill>
                  <a:schemeClr val="tx1"/>
                </a:solidFill>
                <a:latin typeface="IBM Plex Sans Light" panose="020B0403050203000203" pitchFamily="34" charset="0"/>
              </a:defRPr>
            </a:lvl1pPr>
            <a:lvl2pPr marL="255980" indent="-255980">
              <a:lnSpc>
                <a:spcPct val="120000"/>
              </a:lnSpc>
              <a:spcBef>
                <a:spcPts val="0"/>
              </a:spcBef>
              <a:defRPr sz="2800" b="0" i="0">
                <a:solidFill>
                  <a:schemeClr val="tx1"/>
                </a:solidFill>
                <a:latin typeface="IBM Plex Sans Light" panose="020B0403050203000203" pitchFamily="34" charset="0"/>
              </a:defRPr>
            </a:lvl2pPr>
            <a:lvl3pPr marL="511962" indent="-255980">
              <a:lnSpc>
                <a:spcPct val="120000"/>
              </a:lnSpc>
              <a:spcBef>
                <a:spcPts val="0"/>
              </a:spcBef>
              <a:defRPr sz="2800" b="0" i="0">
                <a:solidFill>
                  <a:schemeClr val="tx1"/>
                </a:solidFill>
                <a:latin typeface="IBM Plex Sans Light" panose="020B0403050203000203" pitchFamily="34" charset="0"/>
              </a:defRPr>
            </a:lvl3pPr>
            <a:lvl4pPr marL="767942" indent="-255980">
              <a:lnSpc>
                <a:spcPct val="120000"/>
              </a:lnSpc>
              <a:spcBef>
                <a:spcPts val="0"/>
              </a:spcBef>
              <a:defRPr sz="2800" b="0" i="0">
                <a:solidFill>
                  <a:schemeClr val="tx1"/>
                </a:solidFill>
                <a:latin typeface="IBM Plex Sans Light" panose="020B0403050203000203" pitchFamily="34" charset="0"/>
              </a:defRPr>
            </a:lvl4pPr>
            <a:lvl5pPr>
              <a:spcBef>
                <a:spcPts val="0"/>
              </a:spcBef>
              <a:defRPr sz="2800" b="0" i="0">
                <a:solidFill>
                  <a:schemeClr val="tx1"/>
                </a:solidFill>
                <a:latin typeface="IBM Plex Sans Light" panose="020B0403050203000203" pitchFamily="34" charset="0"/>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2" name="フッター プレースホルダー 1">
            <a:extLst>
              <a:ext uri="{FF2B5EF4-FFF2-40B4-BE49-F238E27FC236}">
                <a16:creationId xmlns:a16="http://schemas.microsoft.com/office/drawing/2014/main" id="{5F8E5DAA-CECD-C6FA-E6BF-DAB34F83F960}"/>
              </a:ext>
            </a:extLst>
          </p:cNvPr>
          <p:cNvSpPr>
            <a:spLocks noGrp="1"/>
          </p:cNvSpPr>
          <p:nvPr>
            <p:ph type="ftr" sz="quarter" idx="16"/>
          </p:nvPr>
        </p:nvSpPr>
        <p:spPr/>
        <p:txBody>
          <a:bodyPr/>
          <a:lstStyle/>
          <a:p>
            <a:r>
              <a:rPr kumimoji="1" lang="ja-JP" altLang="en-US"/>
              <a:t>フッター</a:t>
            </a:r>
            <a:r>
              <a:rPr kumimoji="1" lang="en-US" altLang="ja-JP" dirty="0"/>
              <a:t>(Optional)</a:t>
            </a:r>
            <a:endParaRPr kumimoji="1" lang="ja-JP" altLang="en-US"/>
          </a:p>
        </p:txBody>
      </p:sp>
      <p:sp>
        <p:nvSpPr>
          <p:cNvPr id="4" name="スライド番号プレースホルダー 3">
            <a:extLst>
              <a:ext uri="{FF2B5EF4-FFF2-40B4-BE49-F238E27FC236}">
                <a16:creationId xmlns:a16="http://schemas.microsoft.com/office/drawing/2014/main" id="{F7D62045-BE09-B6B4-F415-03CF0F933146}"/>
              </a:ext>
            </a:extLst>
          </p:cNvPr>
          <p:cNvSpPr>
            <a:spLocks noGrp="1"/>
          </p:cNvSpPr>
          <p:nvPr>
            <p:ph type="sldNum" sz="quarter" idx="17"/>
          </p:nvPr>
        </p:nvSpPr>
        <p:spPr/>
        <p:txBody>
          <a:bodyPr/>
          <a:lstStyle/>
          <a:p>
            <a:fld id="{19CA33DB-3EF7-0D48-8164-B05E3E6F1758}" type="slidenum">
              <a:rPr kumimoji="1" lang="ja-JP" altLang="en-US" smtClean="0"/>
              <a:pPr/>
              <a:t>‹#›</a:t>
            </a:fld>
            <a:endParaRPr kumimoji="1" lang="ja-JP" altLang="en-US"/>
          </a:p>
        </p:txBody>
      </p:sp>
    </p:spTree>
    <p:extLst>
      <p:ext uri="{BB962C8B-B14F-4D97-AF65-F5344CB8AC3E}">
        <p14:creationId xmlns:p14="http://schemas.microsoft.com/office/powerpoint/2010/main" val="3553649678"/>
      </p:ext>
    </p:extLst>
  </p:cSld>
  <p:clrMapOvr>
    <a:masterClrMapping/>
  </p:clrMapOvr>
  <p:transition spd="med"/>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Text, 2 wide columns">
    <p:bg>
      <p:bgPr>
        <a:solidFill>
          <a:schemeClr val="bg1"/>
        </a:solid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AF7B5C0-187D-1815-1A45-54F95E8A6DBC}"/>
              </a:ext>
            </a:extLst>
          </p:cNvPr>
          <p:cNvSpPr>
            <a:spLocks noGrp="1"/>
          </p:cNvSpPr>
          <p:nvPr>
            <p:ph type="title"/>
          </p:nvPr>
        </p:nvSpPr>
        <p:spPr>
          <a:xfrm>
            <a:off x="585292" y="603502"/>
            <a:ext cx="8565995" cy="1920240"/>
          </a:xfrm>
        </p:spPr>
        <p:txBody>
          <a:bodyPr/>
          <a:lstStyle>
            <a:lvl1pPr>
              <a:defRPr sz="3600"/>
            </a:lvl1pPr>
          </a:lstStyle>
          <a:p>
            <a:r>
              <a:rPr kumimoji="1" lang="ja-JP" altLang="en-US"/>
              <a:t>マスター タイトルの書式設定</a:t>
            </a:r>
          </a:p>
        </p:txBody>
      </p:sp>
      <p:sp>
        <p:nvSpPr>
          <p:cNvPr id="5" name="Text Placeholder 4">
            <a:extLst>
              <a:ext uri="{FF2B5EF4-FFF2-40B4-BE49-F238E27FC236}">
                <a16:creationId xmlns:a16="http://schemas.microsoft.com/office/drawing/2014/main" id="{DABBA43D-8D00-4EDB-B803-D1EEE6CE2CB5}"/>
              </a:ext>
            </a:extLst>
          </p:cNvPr>
          <p:cNvSpPr>
            <a:spLocks noGrp="1"/>
          </p:cNvSpPr>
          <p:nvPr>
            <p:ph type="body" sz="quarter" idx="11"/>
          </p:nvPr>
        </p:nvSpPr>
        <p:spPr>
          <a:xfrm>
            <a:off x="585292" y="3067050"/>
            <a:ext cx="10096290" cy="9118600"/>
          </a:xfrm>
          <a:prstGeom prst="rect">
            <a:avLst/>
          </a:prstGeom>
        </p:spPr>
        <p:txBody>
          <a:bodyPr/>
          <a:lstStyle>
            <a:lvl1pPr>
              <a:lnSpc>
                <a:spcPct val="120000"/>
              </a:lnSpc>
              <a:spcBef>
                <a:spcPts val="0"/>
              </a:spcBef>
              <a:defRPr>
                <a:solidFill>
                  <a:schemeClr val="tx1"/>
                </a:solidFill>
              </a:defRPr>
            </a:lvl1pPr>
            <a:lvl2pPr>
              <a:lnSpc>
                <a:spcPct val="120000"/>
              </a:lnSpc>
              <a:spcBef>
                <a:spcPts val="0"/>
              </a:spcBef>
              <a:defRPr>
                <a:solidFill>
                  <a:schemeClr val="tx1"/>
                </a:solidFill>
              </a:defRPr>
            </a:lvl2pPr>
            <a:lvl3pPr>
              <a:lnSpc>
                <a:spcPct val="120000"/>
              </a:lnSpc>
              <a:spcBef>
                <a:spcPts val="0"/>
              </a:spcBef>
              <a:defRPr>
                <a:solidFill>
                  <a:schemeClr val="tx1"/>
                </a:solidFill>
              </a:defRPr>
            </a:lvl3pPr>
            <a:lvl4pPr>
              <a:lnSpc>
                <a:spcPct val="120000"/>
              </a:lnSpc>
              <a:spcBef>
                <a:spcPts val="0"/>
              </a:spcBef>
              <a:defRPr>
                <a:solidFill>
                  <a:schemeClr val="tx1"/>
                </a:solidFill>
              </a:defRPr>
            </a:lvl4pPr>
            <a:lvl5pPr>
              <a:lnSpc>
                <a:spcPct val="110000"/>
              </a:lnSpc>
              <a:spcBef>
                <a:spcPts val="0"/>
              </a:spcBef>
              <a:defRPr>
                <a:solidFill>
                  <a:schemeClr val="tx1"/>
                </a:solidFill>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6" name="Text Placeholder 4">
            <a:extLst>
              <a:ext uri="{FF2B5EF4-FFF2-40B4-BE49-F238E27FC236}">
                <a16:creationId xmlns:a16="http://schemas.microsoft.com/office/drawing/2014/main" id="{D32DCE7C-29C5-BC86-B154-7DD0C4F0553A}"/>
              </a:ext>
            </a:extLst>
          </p:cNvPr>
          <p:cNvSpPr>
            <a:spLocks noGrp="1"/>
          </p:cNvSpPr>
          <p:nvPr>
            <p:ph type="body" sz="quarter" idx="12"/>
          </p:nvPr>
        </p:nvSpPr>
        <p:spPr>
          <a:xfrm>
            <a:off x="12763498" y="3067050"/>
            <a:ext cx="10096290" cy="9118600"/>
          </a:xfrm>
          <a:prstGeom prst="rect">
            <a:avLst/>
          </a:prstGeom>
        </p:spPr>
        <p:txBody>
          <a:bodyPr/>
          <a:lstStyle>
            <a:lvl1pPr>
              <a:lnSpc>
                <a:spcPct val="120000"/>
              </a:lnSpc>
              <a:spcBef>
                <a:spcPts val="0"/>
              </a:spcBef>
              <a:defRPr>
                <a:solidFill>
                  <a:schemeClr val="tx1"/>
                </a:solidFill>
              </a:defRPr>
            </a:lvl1pPr>
            <a:lvl2pPr>
              <a:lnSpc>
                <a:spcPct val="120000"/>
              </a:lnSpc>
              <a:spcBef>
                <a:spcPts val="0"/>
              </a:spcBef>
              <a:defRPr>
                <a:solidFill>
                  <a:schemeClr val="tx1"/>
                </a:solidFill>
              </a:defRPr>
            </a:lvl2pPr>
            <a:lvl3pPr>
              <a:lnSpc>
                <a:spcPct val="120000"/>
              </a:lnSpc>
              <a:spcBef>
                <a:spcPts val="0"/>
              </a:spcBef>
              <a:defRPr>
                <a:solidFill>
                  <a:schemeClr val="tx1"/>
                </a:solidFill>
              </a:defRPr>
            </a:lvl3pPr>
            <a:lvl4pPr>
              <a:lnSpc>
                <a:spcPct val="120000"/>
              </a:lnSpc>
              <a:spcBef>
                <a:spcPts val="0"/>
              </a:spcBef>
              <a:defRPr>
                <a:solidFill>
                  <a:schemeClr val="tx1"/>
                </a:solidFill>
              </a:defRPr>
            </a:lvl4pPr>
            <a:lvl5pPr>
              <a:lnSpc>
                <a:spcPct val="110000"/>
              </a:lnSpc>
              <a:spcBef>
                <a:spcPts val="0"/>
              </a:spcBef>
              <a:defRPr>
                <a:solidFill>
                  <a:schemeClr val="tx1"/>
                </a:solidFill>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4" name="フッター プレースホルダー 3">
            <a:extLst>
              <a:ext uri="{FF2B5EF4-FFF2-40B4-BE49-F238E27FC236}">
                <a16:creationId xmlns:a16="http://schemas.microsoft.com/office/drawing/2014/main" id="{DB03643E-12BF-DFC1-ADFF-50CC54FAE11E}"/>
              </a:ext>
            </a:extLst>
          </p:cNvPr>
          <p:cNvSpPr>
            <a:spLocks noGrp="1"/>
          </p:cNvSpPr>
          <p:nvPr>
            <p:ph type="ftr" sz="quarter" idx="13"/>
          </p:nvPr>
        </p:nvSpPr>
        <p:spPr/>
        <p:txBody>
          <a:bodyPr/>
          <a:lstStyle/>
          <a:p>
            <a:r>
              <a:rPr kumimoji="1" lang="ja-JP" altLang="en-US"/>
              <a:t>フッター</a:t>
            </a:r>
            <a:r>
              <a:rPr kumimoji="1" lang="en-US" altLang="ja-JP" dirty="0"/>
              <a:t>(Optional)</a:t>
            </a:r>
            <a:endParaRPr kumimoji="1" lang="ja-JP" altLang="en-US"/>
          </a:p>
        </p:txBody>
      </p:sp>
      <p:sp>
        <p:nvSpPr>
          <p:cNvPr id="8" name="スライド番号プレースホルダー 7">
            <a:extLst>
              <a:ext uri="{FF2B5EF4-FFF2-40B4-BE49-F238E27FC236}">
                <a16:creationId xmlns:a16="http://schemas.microsoft.com/office/drawing/2014/main" id="{B0CF1FAA-9664-760B-B49E-E6265663B95F}"/>
              </a:ext>
            </a:extLst>
          </p:cNvPr>
          <p:cNvSpPr>
            <a:spLocks noGrp="1"/>
          </p:cNvSpPr>
          <p:nvPr>
            <p:ph type="sldNum" sz="quarter" idx="14"/>
          </p:nvPr>
        </p:nvSpPr>
        <p:spPr/>
        <p:txBody>
          <a:bodyPr/>
          <a:lstStyle/>
          <a:p>
            <a:fld id="{19CA33DB-3EF7-0D48-8164-B05E3E6F1758}" type="slidenum">
              <a:rPr kumimoji="1" lang="ja-JP" altLang="en-US" smtClean="0"/>
              <a:pPr/>
              <a:t>‹#›</a:t>
            </a:fld>
            <a:endParaRPr kumimoji="1" lang="ja-JP" altLang="en-US"/>
          </a:p>
        </p:txBody>
      </p:sp>
    </p:spTree>
    <p:extLst>
      <p:ext uri="{BB962C8B-B14F-4D97-AF65-F5344CB8AC3E}">
        <p14:creationId xmlns:p14="http://schemas.microsoft.com/office/powerpoint/2010/main" val="3874945124"/>
      </p:ext>
    </p:extLst>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Cover, plain, label">
    <p:bg>
      <p:bgPr>
        <a:solidFill>
          <a:schemeClr val="bg1"/>
        </a:solidFill>
        <a:effectLst/>
      </p:bgPr>
    </p:bg>
    <p:spTree>
      <p:nvGrpSpPr>
        <p:cNvPr id="1" name=""/>
        <p:cNvGrpSpPr/>
        <p:nvPr/>
      </p:nvGrpSpPr>
      <p:grpSpPr>
        <a:xfrm>
          <a:off x="0" y="0"/>
          <a:ext cx="0" cy="0"/>
          <a:chOff x="0" y="0"/>
          <a:chExt cx="0" cy="0"/>
        </a:xfrm>
      </p:grpSpPr>
      <p:grpSp>
        <p:nvGrpSpPr>
          <p:cNvPr id="54" name="グループ化 53">
            <a:extLst>
              <a:ext uri="{FF2B5EF4-FFF2-40B4-BE49-F238E27FC236}">
                <a16:creationId xmlns:a16="http://schemas.microsoft.com/office/drawing/2014/main" id="{CFF00513-8265-3869-EA1E-F0D9F829B6B7}"/>
              </a:ext>
            </a:extLst>
          </p:cNvPr>
          <p:cNvGrpSpPr/>
          <p:nvPr userDrawn="1"/>
        </p:nvGrpSpPr>
        <p:grpSpPr>
          <a:xfrm>
            <a:off x="-274356" y="-277585"/>
            <a:ext cx="24911499" cy="14267906"/>
            <a:chOff x="-137160" y="-138793"/>
            <a:chExt cx="12454128" cy="7133953"/>
          </a:xfrm>
        </p:grpSpPr>
        <p:cxnSp>
          <p:nvCxnSpPr>
            <p:cNvPr id="55" name="直線コネクタ 54">
              <a:extLst>
                <a:ext uri="{FF2B5EF4-FFF2-40B4-BE49-F238E27FC236}">
                  <a16:creationId xmlns:a16="http://schemas.microsoft.com/office/drawing/2014/main" id="{A967F912-A1D1-9432-B49A-379D1E575519}"/>
                </a:ext>
              </a:extLst>
            </p:cNvPr>
            <p:cNvCxnSpPr/>
            <p:nvPr/>
          </p:nvCxnSpPr>
          <p:spPr>
            <a:xfrm>
              <a:off x="285750"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56" name="直線コネクタ 55">
              <a:extLst>
                <a:ext uri="{FF2B5EF4-FFF2-40B4-BE49-F238E27FC236}">
                  <a16:creationId xmlns:a16="http://schemas.microsoft.com/office/drawing/2014/main" id="{269F4AEF-2C69-A2AE-9B33-5EF3BF074CB5}"/>
                </a:ext>
              </a:extLst>
            </p:cNvPr>
            <p:cNvCxnSpPr/>
            <p:nvPr/>
          </p:nvCxnSpPr>
          <p:spPr>
            <a:xfrm>
              <a:off x="1524000"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57" name="直線コネクタ 56">
              <a:extLst>
                <a:ext uri="{FF2B5EF4-FFF2-40B4-BE49-F238E27FC236}">
                  <a16:creationId xmlns:a16="http://schemas.microsoft.com/office/drawing/2014/main" id="{0F4D3F47-7D1E-6750-18C5-F50AF2F4801B}"/>
                </a:ext>
              </a:extLst>
            </p:cNvPr>
            <p:cNvCxnSpPr/>
            <p:nvPr/>
          </p:nvCxnSpPr>
          <p:spPr>
            <a:xfrm>
              <a:off x="2765425"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58" name="直線コネクタ 57">
              <a:extLst>
                <a:ext uri="{FF2B5EF4-FFF2-40B4-BE49-F238E27FC236}">
                  <a16:creationId xmlns:a16="http://schemas.microsoft.com/office/drawing/2014/main" id="{075CD22B-B9B8-F978-9F11-B4EBF7D0F2EA}"/>
                </a:ext>
              </a:extLst>
            </p:cNvPr>
            <p:cNvCxnSpPr/>
            <p:nvPr/>
          </p:nvCxnSpPr>
          <p:spPr>
            <a:xfrm>
              <a:off x="3051175"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59" name="直線コネクタ 58">
              <a:extLst>
                <a:ext uri="{FF2B5EF4-FFF2-40B4-BE49-F238E27FC236}">
                  <a16:creationId xmlns:a16="http://schemas.microsoft.com/office/drawing/2014/main" id="{E9EC8261-3ADB-AB6E-04E6-89C31C1DF7F2}"/>
                </a:ext>
              </a:extLst>
            </p:cNvPr>
            <p:cNvCxnSpPr>
              <a:cxnSpLocks/>
            </p:cNvCxnSpPr>
            <p:nvPr/>
          </p:nvCxnSpPr>
          <p:spPr>
            <a:xfrm>
              <a:off x="3340957"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0" name="直線コネクタ 59">
              <a:extLst>
                <a:ext uri="{FF2B5EF4-FFF2-40B4-BE49-F238E27FC236}">
                  <a16:creationId xmlns:a16="http://schemas.microsoft.com/office/drawing/2014/main" id="{14F24221-48D5-03BE-3429-417B960B5610}"/>
                </a:ext>
              </a:extLst>
            </p:cNvPr>
            <p:cNvCxnSpPr>
              <a:cxnSpLocks/>
            </p:cNvCxnSpPr>
            <p:nvPr/>
          </p:nvCxnSpPr>
          <p:spPr>
            <a:xfrm>
              <a:off x="4575175"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1" name="直線コネクタ 60">
              <a:extLst>
                <a:ext uri="{FF2B5EF4-FFF2-40B4-BE49-F238E27FC236}">
                  <a16:creationId xmlns:a16="http://schemas.microsoft.com/office/drawing/2014/main" id="{64F6534A-D387-DE00-4682-44068D541599}"/>
                </a:ext>
              </a:extLst>
            </p:cNvPr>
            <p:cNvCxnSpPr>
              <a:cxnSpLocks/>
            </p:cNvCxnSpPr>
            <p:nvPr/>
          </p:nvCxnSpPr>
          <p:spPr>
            <a:xfrm>
              <a:off x="5819775"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2" name="直線コネクタ 61">
              <a:extLst>
                <a:ext uri="{FF2B5EF4-FFF2-40B4-BE49-F238E27FC236}">
                  <a16:creationId xmlns:a16="http://schemas.microsoft.com/office/drawing/2014/main" id="{C11973F3-639D-BBC6-9DEF-333700C7FDF3}"/>
                </a:ext>
              </a:extLst>
            </p:cNvPr>
            <p:cNvCxnSpPr>
              <a:cxnSpLocks/>
            </p:cNvCxnSpPr>
            <p:nvPr/>
          </p:nvCxnSpPr>
          <p:spPr>
            <a:xfrm>
              <a:off x="6096000"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3" name="直線コネクタ 62">
              <a:extLst>
                <a:ext uri="{FF2B5EF4-FFF2-40B4-BE49-F238E27FC236}">
                  <a16:creationId xmlns:a16="http://schemas.microsoft.com/office/drawing/2014/main" id="{2F3B3978-CFC7-22E2-1EF9-A17D7105B98D}"/>
                </a:ext>
              </a:extLst>
            </p:cNvPr>
            <p:cNvCxnSpPr>
              <a:cxnSpLocks/>
            </p:cNvCxnSpPr>
            <p:nvPr/>
          </p:nvCxnSpPr>
          <p:spPr>
            <a:xfrm>
              <a:off x="6380512"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4" name="直線コネクタ 63">
              <a:extLst>
                <a:ext uri="{FF2B5EF4-FFF2-40B4-BE49-F238E27FC236}">
                  <a16:creationId xmlns:a16="http://schemas.microsoft.com/office/drawing/2014/main" id="{538F7AFE-1618-F529-2D26-138FFAD60C59}"/>
                </a:ext>
              </a:extLst>
            </p:cNvPr>
            <p:cNvCxnSpPr>
              <a:cxnSpLocks/>
            </p:cNvCxnSpPr>
            <p:nvPr/>
          </p:nvCxnSpPr>
          <p:spPr>
            <a:xfrm>
              <a:off x="7616825"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5" name="直線コネクタ 64">
              <a:extLst>
                <a:ext uri="{FF2B5EF4-FFF2-40B4-BE49-F238E27FC236}">
                  <a16:creationId xmlns:a16="http://schemas.microsoft.com/office/drawing/2014/main" id="{AE3D6553-8B29-DF13-B36B-13CAD604FCAD}"/>
                </a:ext>
              </a:extLst>
            </p:cNvPr>
            <p:cNvCxnSpPr>
              <a:cxnSpLocks/>
            </p:cNvCxnSpPr>
            <p:nvPr/>
          </p:nvCxnSpPr>
          <p:spPr>
            <a:xfrm>
              <a:off x="8861425"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6" name="直線コネクタ 65">
              <a:extLst>
                <a:ext uri="{FF2B5EF4-FFF2-40B4-BE49-F238E27FC236}">
                  <a16:creationId xmlns:a16="http://schemas.microsoft.com/office/drawing/2014/main" id="{E86FCF7E-2D30-0E65-AD39-3CD05CD8B4CA}"/>
                </a:ext>
              </a:extLst>
            </p:cNvPr>
            <p:cNvCxnSpPr>
              <a:cxnSpLocks/>
            </p:cNvCxnSpPr>
            <p:nvPr/>
          </p:nvCxnSpPr>
          <p:spPr>
            <a:xfrm>
              <a:off x="9144000"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7" name="直線コネクタ 66">
              <a:extLst>
                <a:ext uri="{FF2B5EF4-FFF2-40B4-BE49-F238E27FC236}">
                  <a16:creationId xmlns:a16="http://schemas.microsoft.com/office/drawing/2014/main" id="{542CEF3D-45FE-0BF1-BB76-576BBD2523FD}"/>
                </a:ext>
              </a:extLst>
            </p:cNvPr>
            <p:cNvCxnSpPr>
              <a:cxnSpLocks/>
            </p:cNvCxnSpPr>
            <p:nvPr/>
          </p:nvCxnSpPr>
          <p:spPr>
            <a:xfrm>
              <a:off x="9420225"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8" name="直線コネクタ 67">
              <a:extLst>
                <a:ext uri="{FF2B5EF4-FFF2-40B4-BE49-F238E27FC236}">
                  <a16:creationId xmlns:a16="http://schemas.microsoft.com/office/drawing/2014/main" id="{71002C1B-F30A-9FD3-12A9-76A4E8A45694}"/>
                </a:ext>
              </a:extLst>
            </p:cNvPr>
            <p:cNvCxnSpPr>
              <a:cxnSpLocks/>
            </p:cNvCxnSpPr>
            <p:nvPr/>
          </p:nvCxnSpPr>
          <p:spPr>
            <a:xfrm>
              <a:off x="10671175"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9" name="直線コネクタ 68">
              <a:extLst>
                <a:ext uri="{FF2B5EF4-FFF2-40B4-BE49-F238E27FC236}">
                  <a16:creationId xmlns:a16="http://schemas.microsoft.com/office/drawing/2014/main" id="{CF326BCA-9440-70A2-CC76-47326D6E6E87}"/>
                </a:ext>
              </a:extLst>
            </p:cNvPr>
            <p:cNvCxnSpPr>
              <a:cxnSpLocks/>
            </p:cNvCxnSpPr>
            <p:nvPr/>
          </p:nvCxnSpPr>
          <p:spPr>
            <a:xfrm>
              <a:off x="11905012"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70" name="直線コネクタ 69">
              <a:extLst>
                <a:ext uri="{FF2B5EF4-FFF2-40B4-BE49-F238E27FC236}">
                  <a16:creationId xmlns:a16="http://schemas.microsoft.com/office/drawing/2014/main" id="{A52853E3-7F96-9C24-BEE8-171C0016F33D}"/>
                </a:ext>
              </a:extLst>
            </p:cNvPr>
            <p:cNvCxnSpPr>
              <a:cxnSpLocks/>
            </p:cNvCxnSpPr>
            <p:nvPr/>
          </p:nvCxnSpPr>
          <p:spPr>
            <a:xfrm>
              <a:off x="285750"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71" name="直線コネクタ 70">
              <a:extLst>
                <a:ext uri="{FF2B5EF4-FFF2-40B4-BE49-F238E27FC236}">
                  <a16:creationId xmlns:a16="http://schemas.microsoft.com/office/drawing/2014/main" id="{3BC4CEE0-CF79-A3C5-3F36-EA518A450D48}"/>
                </a:ext>
              </a:extLst>
            </p:cNvPr>
            <p:cNvCxnSpPr>
              <a:cxnSpLocks/>
            </p:cNvCxnSpPr>
            <p:nvPr/>
          </p:nvCxnSpPr>
          <p:spPr>
            <a:xfrm>
              <a:off x="1524000"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72" name="直線コネクタ 71">
              <a:extLst>
                <a:ext uri="{FF2B5EF4-FFF2-40B4-BE49-F238E27FC236}">
                  <a16:creationId xmlns:a16="http://schemas.microsoft.com/office/drawing/2014/main" id="{2845CF45-AF53-546E-C8A0-A607CB97D2C5}"/>
                </a:ext>
              </a:extLst>
            </p:cNvPr>
            <p:cNvCxnSpPr>
              <a:cxnSpLocks/>
            </p:cNvCxnSpPr>
            <p:nvPr/>
          </p:nvCxnSpPr>
          <p:spPr>
            <a:xfrm>
              <a:off x="2765425"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73" name="直線コネクタ 72">
              <a:extLst>
                <a:ext uri="{FF2B5EF4-FFF2-40B4-BE49-F238E27FC236}">
                  <a16:creationId xmlns:a16="http://schemas.microsoft.com/office/drawing/2014/main" id="{78F6989D-BC9E-4A55-7AC1-854B3F321D8D}"/>
                </a:ext>
              </a:extLst>
            </p:cNvPr>
            <p:cNvCxnSpPr>
              <a:cxnSpLocks/>
            </p:cNvCxnSpPr>
            <p:nvPr/>
          </p:nvCxnSpPr>
          <p:spPr>
            <a:xfrm>
              <a:off x="3051175"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74" name="直線コネクタ 73">
              <a:extLst>
                <a:ext uri="{FF2B5EF4-FFF2-40B4-BE49-F238E27FC236}">
                  <a16:creationId xmlns:a16="http://schemas.microsoft.com/office/drawing/2014/main" id="{236124E9-FC45-9C32-7F78-D941ED8A970F}"/>
                </a:ext>
              </a:extLst>
            </p:cNvPr>
            <p:cNvCxnSpPr>
              <a:cxnSpLocks/>
            </p:cNvCxnSpPr>
            <p:nvPr/>
          </p:nvCxnSpPr>
          <p:spPr>
            <a:xfrm>
              <a:off x="3340957"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75" name="直線コネクタ 74">
              <a:extLst>
                <a:ext uri="{FF2B5EF4-FFF2-40B4-BE49-F238E27FC236}">
                  <a16:creationId xmlns:a16="http://schemas.microsoft.com/office/drawing/2014/main" id="{CD53E228-3194-CE72-FC33-3DFAFE345FF9}"/>
                </a:ext>
              </a:extLst>
            </p:cNvPr>
            <p:cNvCxnSpPr>
              <a:cxnSpLocks/>
            </p:cNvCxnSpPr>
            <p:nvPr/>
          </p:nvCxnSpPr>
          <p:spPr>
            <a:xfrm>
              <a:off x="4575175"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76" name="直線コネクタ 75">
              <a:extLst>
                <a:ext uri="{FF2B5EF4-FFF2-40B4-BE49-F238E27FC236}">
                  <a16:creationId xmlns:a16="http://schemas.microsoft.com/office/drawing/2014/main" id="{43598B91-0403-14AF-119E-E0DDB09A5303}"/>
                </a:ext>
              </a:extLst>
            </p:cNvPr>
            <p:cNvCxnSpPr>
              <a:cxnSpLocks/>
            </p:cNvCxnSpPr>
            <p:nvPr/>
          </p:nvCxnSpPr>
          <p:spPr>
            <a:xfrm>
              <a:off x="5819775"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77" name="直線コネクタ 76">
              <a:extLst>
                <a:ext uri="{FF2B5EF4-FFF2-40B4-BE49-F238E27FC236}">
                  <a16:creationId xmlns:a16="http://schemas.microsoft.com/office/drawing/2014/main" id="{45E8BCE8-55EE-3DC9-CA17-CD3836D4167A}"/>
                </a:ext>
              </a:extLst>
            </p:cNvPr>
            <p:cNvCxnSpPr>
              <a:cxnSpLocks/>
            </p:cNvCxnSpPr>
            <p:nvPr/>
          </p:nvCxnSpPr>
          <p:spPr>
            <a:xfrm>
              <a:off x="6096000"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78" name="直線コネクタ 77">
              <a:extLst>
                <a:ext uri="{FF2B5EF4-FFF2-40B4-BE49-F238E27FC236}">
                  <a16:creationId xmlns:a16="http://schemas.microsoft.com/office/drawing/2014/main" id="{96EA1F51-71D6-4819-CAB9-4F500B7E4799}"/>
                </a:ext>
              </a:extLst>
            </p:cNvPr>
            <p:cNvCxnSpPr>
              <a:cxnSpLocks/>
            </p:cNvCxnSpPr>
            <p:nvPr/>
          </p:nvCxnSpPr>
          <p:spPr>
            <a:xfrm>
              <a:off x="6380512"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79" name="直線コネクタ 78">
              <a:extLst>
                <a:ext uri="{FF2B5EF4-FFF2-40B4-BE49-F238E27FC236}">
                  <a16:creationId xmlns:a16="http://schemas.microsoft.com/office/drawing/2014/main" id="{2B6224C5-9112-B80B-7F4C-CBE5A75CAD35}"/>
                </a:ext>
              </a:extLst>
            </p:cNvPr>
            <p:cNvCxnSpPr>
              <a:cxnSpLocks/>
            </p:cNvCxnSpPr>
            <p:nvPr/>
          </p:nvCxnSpPr>
          <p:spPr>
            <a:xfrm>
              <a:off x="7616825"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0" name="直線コネクタ 79">
              <a:extLst>
                <a:ext uri="{FF2B5EF4-FFF2-40B4-BE49-F238E27FC236}">
                  <a16:creationId xmlns:a16="http://schemas.microsoft.com/office/drawing/2014/main" id="{E576190E-4480-8334-4971-CF0460905000}"/>
                </a:ext>
              </a:extLst>
            </p:cNvPr>
            <p:cNvCxnSpPr>
              <a:cxnSpLocks/>
            </p:cNvCxnSpPr>
            <p:nvPr/>
          </p:nvCxnSpPr>
          <p:spPr>
            <a:xfrm>
              <a:off x="8861425"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1" name="直線コネクタ 80">
              <a:extLst>
                <a:ext uri="{FF2B5EF4-FFF2-40B4-BE49-F238E27FC236}">
                  <a16:creationId xmlns:a16="http://schemas.microsoft.com/office/drawing/2014/main" id="{7F1E6C07-3286-B187-0385-A9FD5B592DAB}"/>
                </a:ext>
              </a:extLst>
            </p:cNvPr>
            <p:cNvCxnSpPr>
              <a:cxnSpLocks/>
            </p:cNvCxnSpPr>
            <p:nvPr/>
          </p:nvCxnSpPr>
          <p:spPr>
            <a:xfrm>
              <a:off x="9144000"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2" name="直線コネクタ 81">
              <a:extLst>
                <a:ext uri="{FF2B5EF4-FFF2-40B4-BE49-F238E27FC236}">
                  <a16:creationId xmlns:a16="http://schemas.microsoft.com/office/drawing/2014/main" id="{F1DC9A55-9E88-3434-DA87-54F1B29256ED}"/>
                </a:ext>
              </a:extLst>
            </p:cNvPr>
            <p:cNvCxnSpPr>
              <a:cxnSpLocks/>
            </p:cNvCxnSpPr>
            <p:nvPr/>
          </p:nvCxnSpPr>
          <p:spPr>
            <a:xfrm>
              <a:off x="9420225"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3" name="直線コネクタ 82">
              <a:extLst>
                <a:ext uri="{FF2B5EF4-FFF2-40B4-BE49-F238E27FC236}">
                  <a16:creationId xmlns:a16="http://schemas.microsoft.com/office/drawing/2014/main" id="{05F7DCE4-C754-1210-13FA-CBD64C9C19EE}"/>
                </a:ext>
              </a:extLst>
            </p:cNvPr>
            <p:cNvCxnSpPr>
              <a:cxnSpLocks/>
            </p:cNvCxnSpPr>
            <p:nvPr/>
          </p:nvCxnSpPr>
          <p:spPr>
            <a:xfrm>
              <a:off x="10671175"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4" name="直線コネクタ 83">
              <a:extLst>
                <a:ext uri="{FF2B5EF4-FFF2-40B4-BE49-F238E27FC236}">
                  <a16:creationId xmlns:a16="http://schemas.microsoft.com/office/drawing/2014/main" id="{1B7C6BC0-C64D-DA89-0620-B832492CAE95}"/>
                </a:ext>
              </a:extLst>
            </p:cNvPr>
            <p:cNvCxnSpPr>
              <a:cxnSpLocks/>
            </p:cNvCxnSpPr>
            <p:nvPr/>
          </p:nvCxnSpPr>
          <p:spPr>
            <a:xfrm>
              <a:off x="11905012"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5" name="直線コネクタ 84">
              <a:extLst>
                <a:ext uri="{FF2B5EF4-FFF2-40B4-BE49-F238E27FC236}">
                  <a16:creationId xmlns:a16="http://schemas.microsoft.com/office/drawing/2014/main" id="{6727EDBA-612C-A5A0-E9A3-056B72D2F048}"/>
                </a:ext>
              </a:extLst>
            </p:cNvPr>
            <p:cNvCxnSpPr>
              <a:cxnSpLocks/>
            </p:cNvCxnSpPr>
            <p:nvPr/>
          </p:nvCxnSpPr>
          <p:spPr>
            <a:xfrm>
              <a:off x="-137160" y="302895"/>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6" name="直線コネクタ 85">
              <a:extLst>
                <a:ext uri="{FF2B5EF4-FFF2-40B4-BE49-F238E27FC236}">
                  <a16:creationId xmlns:a16="http://schemas.microsoft.com/office/drawing/2014/main" id="{40BF8957-F805-1A73-8FEB-ECA7355E1079}"/>
                </a:ext>
              </a:extLst>
            </p:cNvPr>
            <p:cNvCxnSpPr>
              <a:cxnSpLocks/>
            </p:cNvCxnSpPr>
            <p:nvPr/>
          </p:nvCxnSpPr>
          <p:spPr>
            <a:xfrm>
              <a:off x="-137160" y="774476"/>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7" name="直線コネクタ 86">
              <a:extLst>
                <a:ext uri="{FF2B5EF4-FFF2-40B4-BE49-F238E27FC236}">
                  <a16:creationId xmlns:a16="http://schemas.microsoft.com/office/drawing/2014/main" id="{F62369F0-9FF4-868F-32BE-49844FE02234}"/>
                </a:ext>
              </a:extLst>
            </p:cNvPr>
            <p:cNvCxnSpPr>
              <a:cxnSpLocks/>
            </p:cNvCxnSpPr>
            <p:nvPr/>
          </p:nvCxnSpPr>
          <p:spPr>
            <a:xfrm>
              <a:off x="-137160" y="1534349"/>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8" name="直線コネクタ 87">
              <a:extLst>
                <a:ext uri="{FF2B5EF4-FFF2-40B4-BE49-F238E27FC236}">
                  <a16:creationId xmlns:a16="http://schemas.microsoft.com/office/drawing/2014/main" id="{C67A6210-2C3B-7BAB-720A-66DE9941D447}"/>
                </a:ext>
              </a:extLst>
            </p:cNvPr>
            <p:cNvCxnSpPr>
              <a:cxnSpLocks/>
            </p:cNvCxnSpPr>
            <p:nvPr/>
          </p:nvCxnSpPr>
          <p:spPr>
            <a:xfrm>
              <a:off x="-137160" y="2294222"/>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9" name="直線コネクタ 88">
              <a:extLst>
                <a:ext uri="{FF2B5EF4-FFF2-40B4-BE49-F238E27FC236}">
                  <a16:creationId xmlns:a16="http://schemas.microsoft.com/office/drawing/2014/main" id="{6253B18E-3EFA-A4AD-3D64-225477BD4FFF}"/>
                </a:ext>
              </a:extLst>
            </p:cNvPr>
            <p:cNvCxnSpPr>
              <a:cxnSpLocks/>
            </p:cNvCxnSpPr>
            <p:nvPr/>
          </p:nvCxnSpPr>
          <p:spPr>
            <a:xfrm>
              <a:off x="-137160" y="3054095"/>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0" name="直線コネクタ 89">
              <a:extLst>
                <a:ext uri="{FF2B5EF4-FFF2-40B4-BE49-F238E27FC236}">
                  <a16:creationId xmlns:a16="http://schemas.microsoft.com/office/drawing/2014/main" id="{9D178A24-7963-51D2-5A16-D1AEA8866C4A}"/>
                </a:ext>
              </a:extLst>
            </p:cNvPr>
            <p:cNvCxnSpPr>
              <a:cxnSpLocks/>
            </p:cNvCxnSpPr>
            <p:nvPr/>
          </p:nvCxnSpPr>
          <p:spPr>
            <a:xfrm>
              <a:off x="-137160" y="3813968"/>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1" name="直線コネクタ 90">
              <a:extLst>
                <a:ext uri="{FF2B5EF4-FFF2-40B4-BE49-F238E27FC236}">
                  <a16:creationId xmlns:a16="http://schemas.microsoft.com/office/drawing/2014/main" id="{F33B1103-F288-F11C-F267-EC3C04452FBF}"/>
                </a:ext>
              </a:extLst>
            </p:cNvPr>
            <p:cNvCxnSpPr>
              <a:cxnSpLocks/>
            </p:cNvCxnSpPr>
            <p:nvPr/>
          </p:nvCxnSpPr>
          <p:spPr>
            <a:xfrm>
              <a:off x="-137160" y="4573841"/>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2" name="直線コネクタ 91">
              <a:extLst>
                <a:ext uri="{FF2B5EF4-FFF2-40B4-BE49-F238E27FC236}">
                  <a16:creationId xmlns:a16="http://schemas.microsoft.com/office/drawing/2014/main" id="{FDDFB1CA-86C4-BFA4-D4DA-7DACB4F406FB}"/>
                </a:ext>
              </a:extLst>
            </p:cNvPr>
            <p:cNvCxnSpPr>
              <a:cxnSpLocks/>
            </p:cNvCxnSpPr>
            <p:nvPr/>
          </p:nvCxnSpPr>
          <p:spPr>
            <a:xfrm>
              <a:off x="-137160" y="5333714"/>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3" name="直線コネクタ 92">
              <a:extLst>
                <a:ext uri="{FF2B5EF4-FFF2-40B4-BE49-F238E27FC236}">
                  <a16:creationId xmlns:a16="http://schemas.microsoft.com/office/drawing/2014/main" id="{A139602F-2B4F-9E0A-EAE5-6DD94BEA91D3}"/>
                </a:ext>
              </a:extLst>
            </p:cNvPr>
            <p:cNvCxnSpPr>
              <a:cxnSpLocks/>
            </p:cNvCxnSpPr>
            <p:nvPr/>
          </p:nvCxnSpPr>
          <p:spPr>
            <a:xfrm>
              <a:off x="-137160" y="6093587"/>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4" name="直線コネクタ 93">
              <a:extLst>
                <a:ext uri="{FF2B5EF4-FFF2-40B4-BE49-F238E27FC236}">
                  <a16:creationId xmlns:a16="http://schemas.microsoft.com/office/drawing/2014/main" id="{986DDE45-6DDC-C0B2-447E-F191AABEFEB5}"/>
                </a:ext>
              </a:extLst>
            </p:cNvPr>
            <p:cNvCxnSpPr>
              <a:cxnSpLocks/>
            </p:cNvCxnSpPr>
            <p:nvPr/>
          </p:nvCxnSpPr>
          <p:spPr>
            <a:xfrm>
              <a:off x="12207240" y="302895"/>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5" name="直線コネクタ 94">
              <a:extLst>
                <a:ext uri="{FF2B5EF4-FFF2-40B4-BE49-F238E27FC236}">
                  <a16:creationId xmlns:a16="http://schemas.microsoft.com/office/drawing/2014/main" id="{DEE2268E-6B16-5937-B4F4-5BC6308D42A1}"/>
                </a:ext>
              </a:extLst>
            </p:cNvPr>
            <p:cNvCxnSpPr>
              <a:cxnSpLocks/>
            </p:cNvCxnSpPr>
            <p:nvPr/>
          </p:nvCxnSpPr>
          <p:spPr>
            <a:xfrm>
              <a:off x="12207240" y="774476"/>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6" name="直線コネクタ 95">
              <a:extLst>
                <a:ext uri="{FF2B5EF4-FFF2-40B4-BE49-F238E27FC236}">
                  <a16:creationId xmlns:a16="http://schemas.microsoft.com/office/drawing/2014/main" id="{DF047830-B039-D962-1AA3-C7A67F0DDF1C}"/>
                </a:ext>
              </a:extLst>
            </p:cNvPr>
            <p:cNvCxnSpPr>
              <a:cxnSpLocks/>
            </p:cNvCxnSpPr>
            <p:nvPr/>
          </p:nvCxnSpPr>
          <p:spPr>
            <a:xfrm>
              <a:off x="12207240" y="1534349"/>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7" name="直線コネクタ 96">
              <a:extLst>
                <a:ext uri="{FF2B5EF4-FFF2-40B4-BE49-F238E27FC236}">
                  <a16:creationId xmlns:a16="http://schemas.microsoft.com/office/drawing/2014/main" id="{7368856A-DF0A-604E-D690-5E5F932018C5}"/>
                </a:ext>
              </a:extLst>
            </p:cNvPr>
            <p:cNvCxnSpPr>
              <a:cxnSpLocks/>
            </p:cNvCxnSpPr>
            <p:nvPr/>
          </p:nvCxnSpPr>
          <p:spPr>
            <a:xfrm>
              <a:off x="12207240" y="2294222"/>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8" name="直線コネクタ 97">
              <a:extLst>
                <a:ext uri="{FF2B5EF4-FFF2-40B4-BE49-F238E27FC236}">
                  <a16:creationId xmlns:a16="http://schemas.microsoft.com/office/drawing/2014/main" id="{D0E87311-481D-E5C5-706D-F1FD52864142}"/>
                </a:ext>
              </a:extLst>
            </p:cNvPr>
            <p:cNvCxnSpPr>
              <a:cxnSpLocks/>
            </p:cNvCxnSpPr>
            <p:nvPr/>
          </p:nvCxnSpPr>
          <p:spPr>
            <a:xfrm>
              <a:off x="12207240" y="3054095"/>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9" name="直線コネクタ 98">
              <a:extLst>
                <a:ext uri="{FF2B5EF4-FFF2-40B4-BE49-F238E27FC236}">
                  <a16:creationId xmlns:a16="http://schemas.microsoft.com/office/drawing/2014/main" id="{9B6D17D8-FDDA-15DD-6CEB-B319DA9B2E11}"/>
                </a:ext>
              </a:extLst>
            </p:cNvPr>
            <p:cNvCxnSpPr>
              <a:cxnSpLocks/>
            </p:cNvCxnSpPr>
            <p:nvPr/>
          </p:nvCxnSpPr>
          <p:spPr>
            <a:xfrm>
              <a:off x="12207240" y="3813968"/>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00" name="直線コネクタ 99">
              <a:extLst>
                <a:ext uri="{FF2B5EF4-FFF2-40B4-BE49-F238E27FC236}">
                  <a16:creationId xmlns:a16="http://schemas.microsoft.com/office/drawing/2014/main" id="{2AE1013B-39B6-CCA7-4249-B8A619D4E40E}"/>
                </a:ext>
              </a:extLst>
            </p:cNvPr>
            <p:cNvCxnSpPr>
              <a:cxnSpLocks/>
            </p:cNvCxnSpPr>
            <p:nvPr/>
          </p:nvCxnSpPr>
          <p:spPr>
            <a:xfrm>
              <a:off x="12207240" y="4573841"/>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01" name="直線コネクタ 100">
              <a:extLst>
                <a:ext uri="{FF2B5EF4-FFF2-40B4-BE49-F238E27FC236}">
                  <a16:creationId xmlns:a16="http://schemas.microsoft.com/office/drawing/2014/main" id="{E3D74C0B-2977-50A0-AD56-13526E2B33C4}"/>
                </a:ext>
              </a:extLst>
            </p:cNvPr>
            <p:cNvCxnSpPr>
              <a:cxnSpLocks/>
            </p:cNvCxnSpPr>
            <p:nvPr/>
          </p:nvCxnSpPr>
          <p:spPr>
            <a:xfrm>
              <a:off x="12207240" y="5333714"/>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02" name="直線コネクタ 101">
              <a:extLst>
                <a:ext uri="{FF2B5EF4-FFF2-40B4-BE49-F238E27FC236}">
                  <a16:creationId xmlns:a16="http://schemas.microsoft.com/office/drawing/2014/main" id="{1E365ECB-CFCE-C4E1-1F17-A53BB0C9DC79}"/>
                </a:ext>
              </a:extLst>
            </p:cNvPr>
            <p:cNvCxnSpPr>
              <a:cxnSpLocks/>
            </p:cNvCxnSpPr>
            <p:nvPr/>
          </p:nvCxnSpPr>
          <p:spPr>
            <a:xfrm>
              <a:off x="12207240" y="6093587"/>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03" name="直線コネクタ 102">
              <a:extLst>
                <a:ext uri="{FF2B5EF4-FFF2-40B4-BE49-F238E27FC236}">
                  <a16:creationId xmlns:a16="http://schemas.microsoft.com/office/drawing/2014/main" id="{D49BEC03-981E-0A0F-74DF-12CEBA31C55A}"/>
                </a:ext>
              </a:extLst>
            </p:cNvPr>
            <p:cNvCxnSpPr>
              <a:cxnSpLocks/>
            </p:cNvCxnSpPr>
            <p:nvPr userDrawn="1"/>
          </p:nvCxnSpPr>
          <p:spPr>
            <a:xfrm>
              <a:off x="-137160" y="6565392"/>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04" name="直線コネクタ 103">
              <a:extLst>
                <a:ext uri="{FF2B5EF4-FFF2-40B4-BE49-F238E27FC236}">
                  <a16:creationId xmlns:a16="http://schemas.microsoft.com/office/drawing/2014/main" id="{0FB90B88-B85C-78BC-8F36-E32E181F2B2D}"/>
                </a:ext>
              </a:extLst>
            </p:cNvPr>
            <p:cNvCxnSpPr>
              <a:cxnSpLocks/>
            </p:cNvCxnSpPr>
            <p:nvPr userDrawn="1"/>
          </p:nvCxnSpPr>
          <p:spPr>
            <a:xfrm>
              <a:off x="12207240" y="6565392"/>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grpSp>
      <p:sp>
        <p:nvSpPr>
          <p:cNvPr id="105" name="グラフィックス 3">
            <a:extLst>
              <a:ext uri="{FF2B5EF4-FFF2-40B4-BE49-F238E27FC236}">
                <a16:creationId xmlns:a16="http://schemas.microsoft.com/office/drawing/2014/main" id="{992D68F9-3294-BE79-412A-E672BDF6CFCA}"/>
              </a:ext>
            </a:extLst>
          </p:cNvPr>
          <p:cNvSpPr>
            <a:spLocks noChangeAspect="1"/>
          </p:cNvSpPr>
          <p:nvPr userDrawn="1"/>
        </p:nvSpPr>
        <p:spPr>
          <a:xfrm>
            <a:off x="22373803" y="12577766"/>
            <a:ext cx="1538324" cy="567464"/>
          </a:xfrm>
          <a:custGeom>
            <a:avLst/>
            <a:gdLst>
              <a:gd name="connsiteX0" fmla="*/ -158 w 4035240"/>
              <a:gd name="connsiteY0" fmla="*/ 1394109 h 1502868"/>
              <a:gd name="connsiteX1" fmla="*/ 731541 w 4035240"/>
              <a:gd name="connsiteY1" fmla="*/ 1394109 h 1502868"/>
              <a:gd name="connsiteX2" fmla="*/ 731541 w 4035240"/>
              <a:gd name="connsiteY2" fmla="*/ 1498442 h 1502868"/>
              <a:gd name="connsiteX3" fmla="*/ -158 w 4035240"/>
              <a:gd name="connsiteY3" fmla="*/ 1498442 h 1502868"/>
              <a:gd name="connsiteX4" fmla="*/ -158 w 4035240"/>
              <a:gd name="connsiteY4" fmla="*/ 1299261 h 1502868"/>
              <a:gd name="connsiteX5" fmla="*/ 731541 w 4035240"/>
              <a:gd name="connsiteY5" fmla="*/ 1299261 h 1502868"/>
              <a:gd name="connsiteX6" fmla="*/ 731541 w 4035240"/>
              <a:gd name="connsiteY6" fmla="*/ 1194928 h 1502868"/>
              <a:gd name="connsiteX7" fmla="*/ -158 w 4035240"/>
              <a:gd name="connsiteY7" fmla="*/ 1194928 h 1502868"/>
              <a:gd name="connsiteX8" fmla="*/ 208899 w 4035240"/>
              <a:gd name="connsiteY8" fmla="*/ 1100080 h 1502868"/>
              <a:gd name="connsiteX9" fmla="*/ 522484 w 4035240"/>
              <a:gd name="connsiteY9" fmla="*/ 1100080 h 1502868"/>
              <a:gd name="connsiteX10" fmla="*/ 522484 w 4035240"/>
              <a:gd name="connsiteY10" fmla="*/ 995747 h 1502868"/>
              <a:gd name="connsiteX11" fmla="*/ 208899 w 4035240"/>
              <a:gd name="connsiteY11" fmla="*/ 995747 h 1502868"/>
              <a:gd name="connsiteX12" fmla="*/ 208899 w 4035240"/>
              <a:gd name="connsiteY12" fmla="*/ 900899 h 1502868"/>
              <a:gd name="connsiteX13" fmla="*/ 522484 w 4035240"/>
              <a:gd name="connsiteY13" fmla="*/ 900899 h 1502868"/>
              <a:gd name="connsiteX14" fmla="*/ 522484 w 4035240"/>
              <a:gd name="connsiteY14" fmla="*/ 796566 h 1502868"/>
              <a:gd name="connsiteX15" fmla="*/ 208899 w 4035240"/>
              <a:gd name="connsiteY15" fmla="*/ 796566 h 1502868"/>
              <a:gd name="connsiteX16" fmla="*/ 208899 w 4035240"/>
              <a:gd name="connsiteY16" fmla="*/ 701718 h 1502868"/>
              <a:gd name="connsiteX17" fmla="*/ 522484 w 4035240"/>
              <a:gd name="connsiteY17" fmla="*/ 701718 h 1502868"/>
              <a:gd name="connsiteX18" fmla="*/ 522484 w 4035240"/>
              <a:gd name="connsiteY18" fmla="*/ 597385 h 1502868"/>
              <a:gd name="connsiteX19" fmla="*/ 208899 w 4035240"/>
              <a:gd name="connsiteY19" fmla="*/ 597385 h 1502868"/>
              <a:gd name="connsiteX20" fmla="*/ 522484 w 4035240"/>
              <a:gd name="connsiteY20" fmla="*/ 398204 h 1502868"/>
              <a:gd name="connsiteX21" fmla="*/ 208899 w 4035240"/>
              <a:gd name="connsiteY21" fmla="*/ 398204 h 1502868"/>
              <a:gd name="connsiteX22" fmla="*/ 208899 w 4035240"/>
              <a:gd name="connsiteY22" fmla="*/ 502537 h 1502868"/>
              <a:gd name="connsiteX23" fmla="*/ 522484 w 4035240"/>
              <a:gd name="connsiteY23" fmla="*/ 502537 h 1502868"/>
              <a:gd name="connsiteX24" fmla="*/ -158 w 4035240"/>
              <a:gd name="connsiteY24" fmla="*/ 303356 h 1502868"/>
              <a:gd name="connsiteX25" fmla="*/ 731541 w 4035240"/>
              <a:gd name="connsiteY25" fmla="*/ 303356 h 1502868"/>
              <a:gd name="connsiteX26" fmla="*/ 731541 w 4035240"/>
              <a:gd name="connsiteY26" fmla="*/ 199023 h 1502868"/>
              <a:gd name="connsiteX27" fmla="*/ -158 w 4035240"/>
              <a:gd name="connsiteY27" fmla="*/ 199023 h 1502868"/>
              <a:gd name="connsiteX28" fmla="*/ -158 w 4035240"/>
              <a:gd name="connsiteY28" fmla="*/ 104175 h 1502868"/>
              <a:gd name="connsiteX29" fmla="*/ 731541 w 4035240"/>
              <a:gd name="connsiteY29" fmla="*/ 104175 h 1502868"/>
              <a:gd name="connsiteX30" fmla="*/ 731541 w 4035240"/>
              <a:gd name="connsiteY30" fmla="*/ -158 h 1502868"/>
              <a:gd name="connsiteX31" fmla="*/ -158 w 4035240"/>
              <a:gd name="connsiteY31" fmla="*/ -158 h 1502868"/>
              <a:gd name="connsiteX32" fmla="*/ 836070 w 4035240"/>
              <a:gd name="connsiteY32" fmla="*/ 1299261 h 1502868"/>
              <a:gd name="connsiteX33" fmla="*/ 1951389 w 4035240"/>
              <a:gd name="connsiteY33" fmla="*/ 1299261 h 1502868"/>
              <a:gd name="connsiteX34" fmla="*/ 1993390 w 4035240"/>
              <a:gd name="connsiteY34" fmla="*/ 1194928 h 1502868"/>
              <a:gd name="connsiteX35" fmla="*/ 836070 w 4035240"/>
              <a:gd name="connsiteY35" fmla="*/ 1194928 h 1502868"/>
              <a:gd name="connsiteX36" fmla="*/ 1864060 w 4035240"/>
              <a:gd name="connsiteY36" fmla="*/ 796566 h 1502868"/>
              <a:gd name="connsiteX37" fmla="*/ 1045127 w 4035240"/>
              <a:gd name="connsiteY37" fmla="*/ 796566 h 1502868"/>
              <a:gd name="connsiteX38" fmla="*/ 1045127 w 4035240"/>
              <a:gd name="connsiteY38" fmla="*/ 900899 h 1502868"/>
              <a:gd name="connsiteX39" fmla="*/ 1951293 w 4035240"/>
              <a:gd name="connsiteY39" fmla="*/ 900899 h 1502868"/>
              <a:gd name="connsiteX40" fmla="*/ 1864060 w 4035240"/>
              <a:gd name="connsiteY40" fmla="*/ 796566 h 1502868"/>
              <a:gd name="connsiteX41" fmla="*/ 1045127 w 4035240"/>
              <a:gd name="connsiteY41" fmla="*/ 597385 h 1502868"/>
              <a:gd name="connsiteX42" fmla="*/ 1045127 w 4035240"/>
              <a:gd name="connsiteY42" fmla="*/ 701718 h 1502868"/>
              <a:gd name="connsiteX43" fmla="*/ 1864060 w 4035240"/>
              <a:gd name="connsiteY43" fmla="*/ 701718 h 1502868"/>
              <a:gd name="connsiteX44" fmla="*/ 1951293 w 4035240"/>
              <a:gd name="connsiteY44" fmla="*/ 597385 h 1502868"/>
              <a:gd name="connsiteX45" fmla="*/ 1951389 w 4035240"/>
              <a:gd name="connsiteY45" fmla="*/ 199023 h 1502868"/>
              <a:gd name="connsiteX46" fmla="*/ 836070 w 4035240"/>
              <a:gd name="connsiteY46" fmla="*/ 199023 h 1502868"/>
              <a:gd name="connsiteX47" fmla="*/ 836070 w 4035240"/>
              <a:gd name="connsiteY47" fmla="*/ 303356 h 1502868"/>
              <a:gd name="connsiteX48" fmla="*/ 1993390 w 4035240"/>
              <a:gd name="connsiteY48" fmla="*/ 303356 h 1502868"/>
              <a:gd name="connsiteX49" fmla="*/ 1951389 w 4035240"/>
              <a:gd name="connsiteY49" fmla="*/ 199023 h 1502868"/>
              <a:gd name="connsiteX50" fmla="*/ 1605779 w 4035240"/>
              <a:gd name="connsiteY50" fmla="*/ -158 h 1502868"/>
              <a:gd name="connsiteX51" fmla="*/ 836070 w 4035240"/>
              <a:gd name="connsiteY51" fmla="*/ -158 h 1502868"/>
              <a:gd name="connsiteX52" fmla="*/ 836070 w 4035240"/>
              <a:gd name="connsiteY52" fmla="*/ 104175 h 1502868"/>
              <a:gd name="connsiteX53" fmla="*/ 1874988 w 4035240"/>
              <a:gd name="connsiteY53" fmla="*/ 104175 h 1502868"/>
              <a:gd name="connsiteX54" fmla="*/ 1605779 w 4035240"/>
              <a:gd name="connsiteY54" fmla="*/ -158 h 1502868"/>
              <a:gd name="connsiteX55" fmla="*/ 1045127 w 4035240"/>
              <a:gd name="connsiteY55" fmla="*/ 502537 h 1502868"/>
              <a:gd name="connsiteX56" fmla="*/ 1358712 w 4035240"/>
              <a:gd name="connsiteY56" fmla="*/ 502537 h 1502868"/>
              <a:gd name="connsiteX57" fmla="*/ 1358712 w 4035240"/>
              <a:gd name="connsiteY57" fmla="*/ 398204 h 1502868"/>
              <a:gd name="connsiteX58" fmla="*/ 1045127 w 4035240"/>
              <a:gd name="connsiteY58" fmla="*/ 398204 h 1502868"/>
              <a:gd name="connsiteX59" fmla="*/ 1653292 w 4035240"/>
              <a:gd name="connsiteY59" fmla="*/ 502537 h 1502868"/>
              <a:gd name="connsiteX60" fmla="*/ 1990919 w 4035240"/>
              <a:gd name="connsiteY60" fmla="*/ 502537 h 1502868"/>
              <a:gd name="connsiteX61" fmla="*/ 2004888 w 4035240"/>
              <a:gd name="connsiteY61" fmla="*/ 398204 h 1502868"/>
              <a:gd name="connsiteX62" fmla="*/ 1653292 w 4035240"/>
              <a:gd name="connsiteY62" fmla="*/ 398204 h 1502868"/>
              <a:gd name="connsiteX63" fmla="*/ 1045127 w 4035240"/>
              <a:gd name="connsiteY63" fmla="*/ 1100080 h 1502868"/>
              <a:gd name="connsiteX64" fmla="*/ 1358712 w 4035240"/>
              <a:gd name="connsiteY64" fmla="*/ 1100080 h 1502868"/>
              <a:gd name="connsiteX65" fmla="*/ 1358712 w 4035240"/>
              <a:gd name="connsiteY65" fmla="*/ 995747 h 1502868"/>
              <a:gd name="connsiteX66" fmla="*/ 1045127 w 4035240"/>
              <a:gd name="connsiteY66" fmla="*/ 995747 h 1502868"/>
              <a:gd name="connsiteX67" fmla="*/ 1653292 w 4035240"/>
              <a:gd name="connsiteY67" fmla="*/ 995747 h 1502868"/>
              <a:gd name="connsiteX68" fmla="*/ 1653292 w 4035240"/>
              <a:gd name="connsiteY68" fmla="*/ 1100080 h 1502868"/>
              <a:gd name="connsiteX69" fmla="*/ 2004888 w 4035240"/>
              <a:gd name="connsiteY69" fmla="*/ 1100080 h 1502868"/>
              <a:gd name="connsiteX70" fmla="*/ 1990919 w 4035240"/>
              <a:gd name="connsiteY70" fmla="*/ 995747 h 1502868"/>
              <a:gd name="connsiteX71" fmla="*/ 836070 w 4035240"/>
              <a:gd name="connsiteY71" fmla="*/ 1498442 h 1502868"/>
              <a:gd name="connsiteX72" fmla="*/ 1605779 w 4035240"/>
              <a:gd name="connsiteY72" fmla="*/ 1498442 h 1502868"/>
              <a:gd name="connsiteX73" fmla="*/ 1874988 w 4035240"/>
              <a:gd name="connsiteY73" fmla="*/ 1394109 h 1502868"/>
              <a:gd name="connsiteX74" fmla="*/ 836070 w 4035240"/>
              <a:gd name="connsiteY74" fmla="*/ 1394109 h 1502868"/>
              <a:gd name="connsiteX75" fmla="*/ 2926639 w 4035240"/>
              <a:gd name="connsiteY75" fmla="*/ 1498442 h 1502868"/>
              <a:gd name="connsiteX76" fmla="*/ 2962939 w 4035240"/>
              <a:gd name="connsiteY76" fmla="*/ 1394109 h 1502868"/>
              <a:gd name="connsiteX77" fmla="*/ 2890339 w 4035240"/>
              <a:gd name="connsiteY77" fmla="*/ 1394109 h 1502868"/>
              <a:gd name="connsiteX78" fmla="*/ 2856985 w 4035240"/>
              <a:gd name="connsiteY78" fmla="*/ 1299261 h 1502868"/>
              <a:gd name="connsiteX79" fmla="*/ 2996293 w 4035240"/>
              <a:gd name="connsiteY79" fmla="*/ 1299261 h 1502868"/>
              <a:gd name="connsiteX80" fmla="*/ 3033068 w 4035240"/>
              <a:gd name="connsiteY80" fmla="*/ 1194928 h 1502868"/>
              <a:gd name="connsiteX81" fmla="*/ 2820210 w 4035240"/>
              <a:gd name="connsiteY81" fmla="*/ 1194928 h 1502868"/>
              <a:gd name="connsiteX82" fmla="*/ 2786856 w 4035240"/>
              <a:gd name="connsiteY82" fmla="*/ 1100080 h 1502868"/>
              <a:gd name="connsiteX83" fmla="*/ 3066422 w 4035240"/>
              <a:gd name="connsiteY83" fmla="*/ 1100080 h 1502868"/>
              <a:gd name="connsiteX84" fmla="*/ 3103102 w 4035240"/>
              <a:gd name="connsiteY84" fmla="*/ 995747 h 1502868"/>
              <a:gd name="connsiteX85" fmla="*/ 2750176 w 4035240"/>
              <a:gd name="connsiteY85" fmla="*/ 995747 h 1502868"/>
              <a:gd name="connsiteX86" fmla="*/ 2716822 w 4035240"/>
              <a:gd name="connsiteY86" fmla="*/ 900899 h 1502868"/>
              <a:gd name="connsiteX87" fmla="*/ 3136456 w 4035240"/>
              <a:gd name="connsiteY87" fmla="*/ 900899 h 1502868"/>
              <a:gd name="connsiteX88" fmla="*/ 3173136 w 4035240"/>
              <a:gd name="connsiteY88" fmla="*/ 796566 h 1502868"/>
              <a:gd name="connsiteX89" fmla="*/ 2680142 w 4035240"/>
              <a:gd name="connsiteY89" fmla="*/ 796566 h 1502868"/>
              <a:gd name="connsiteX90" fmla="*/ 2299468 w 4035240"/>
              <a:gd name="connsiteY90" fmla="*/ 502537 h 1502868"/>
              <a:gd name="connsiteX91" fmla="*/ 2864207 w 4035240"/>
              <a:gd name="connsiteY91" fmla="*/ 502537 h 1502868"/>
              <a:gd name="connsiteX92" fmla="*/ 2827907 w 4035240"/>
              <a:gd name="connsiteY92" fmla="*/ 398204 h 1502868"/>
              <a:gd name="connsiteX93" fmla="*/ 2299468 w 4035240"/>
              <a:gd name="connsiteY93" fmla="*/ 398204 h 1502868"/>
              <a:gd name="connsiteX94" fmla="*/ 3058440 w 4035240"/>
              <a:gd name="connsiteY94" fmla="*/ 303356 h 1502868"/>
              <a:gd name="connsiteX95" fmla="*/ 3762867 w 4035240"/>
              <a:gd name="connsiteY95" fmla="*/ 303356 h 1502868"/>
              <a:gd name="connsiteX96" fmla="*/ 3762867 w 4035240"/>
              <a:gd name="connsiteY96" fmla="*/ 199023 h 1502868"/>
              <a:gd name="connsiteX97" fmla="*/ 3094835 w 4035240"/>
              <a:gd name="connsiteY97" fmla="*/ 199023 h 1502868"/>
              <a:gd name="connsiteX98" fmla="*/ 3164204 w 4035240"/>
              <a:gd name="connsiteY98" fmla="*/ -158 h 1502868"/>
              <a:gd name="connsiteX99" fmla="*/ 3127904 w 4035240"/>
              <a:gd name="connsiteY99" fmla="*/ 104175 h 1502868"/>
              <a:gd name="connsiteX100" fmla="*/ 3762867 w 4035240"/>
              <a:gd name="connsiteY100" fmla="*/ 104175 h 1502868"/>
              <a:gd name="connsiteX101" fmla="*/ 3762867 w 4035240"/>
              <a:gd name="connsiteY101" fmla="*/ -158 h 1502868"/>
              <a:gd name="connsiteX102" fmla="*/ 2090411 w 4035240"/>
              <a:gd name="connsiteY102" fmla="*/ 1498442 h 1502868"/>
              <a:gd name="connsiteX103" fmla="*/ 2613054 w 4035240"/>
              <a:gd name="connsiteY103" fmla="*/ 1498442 h 1502868"/>
              <a:gd name="connsiteX104" fmla="*/ 2613054 w 4035240"/>
              <a:gd name="connsiteY104" fmla="*/ 1394109 h 1502868"/>
              <a:gd name="connsiteX105" fmla="*/ 2090411 w 4035240"/>
              <a:gd name="connsiteY105" fmla="*/ 1394109 h 1502868"/>
              <a:gd name="connsiteX106" fmla="*/ 2090411 w 4035240"/>
              <a:gd name="connsiteY106" fmla="*/ 1299261 h 1502868"/>
              <a:gd name="connsiteX107" fmla="*/ 2613054 w 4035240"/>
              <a:gd name="connsiteY107" fmla="*/ 1299261 h 1502868"/>
              <a:gd name="connsiteX108" fmla="*/ 2613054 w 4035240"/>
              <a:gd name="connsiteY108" fmla="*/ 1194928 h 1502868"/>
              <a:gd name="connsiteX109" fmla="*/ 2090411 w 4035240"/>
              <a:gd name="connsiteY109" fmla="*/ 1194928 h 1502868"/>
              <a:gd name="connsiteX110" fmla="*/ 2299468 w 4035240"/>
              <a:gd name="connsiteY110" fmla="*/ 1100080 h 1502868"/>
              <a:gd name="connsiteX111" fmla="*/ 2613054 w 4035240"/>
              <a:gd name="connsiteY111" fmla="*/ 1100080 h 1502868"/>
              <a:gd name="connsiteX112" fmla="*/ 2613054 w 4035240"/>
              <a:gd name="connsiteY112" fmla="*/ 995747 h 1502868"/>
              <a:gd name="connsiteX113" fmla="*/ 2299468 w 4035240"/>
              <a:gd name="connsiteY113" fmla="*/ 995747 h 1502868"/>
              <a:gd name="connsiteX114" fmla="*/ 2299468 w 4035240"/>
              <a:gd name="connsiteY114" fmla="*/ 900899 h 1502868"/>
              <a:gd name="connsiteX115" fmla="*/ 2613054 w 4035240"/>
              <a:gd name="connsiteY115" fmla="*/ 900899 h 1502868"/>
              <a:gd name="connsiteX116" fmla="*/ 2613054 w 4035240"/>
              <a:gd name="connsiteY116" fmla="*/ 796566 h 1502868"/>
              <a:gd name="connsiteX117" fmla="*/ 2299468 w 4035240"/>
              <a:gd name="connsiteY117" fmla="*/ 796566 h 1502868"/>
              <a:gd name="connsiteX118" fmla="*/ 3553810 w 4035240"/>
              <a:gd name="connsiteY118" fmla="*/ 398204 h 1502868"/>
              <a:gd name="connsiteX119" fmla="*/ 3025371 w 4035240"/>
              <a:gd name="connsiteY119" fmla="*/ 398204 h 1502868"/>
              <a:gd name="connsiteX120" fmla="*/ 2989071 w 4035240"/>
              <a:gd name="connsiteY120" fmla="*/ 502537 h 1502868"/>
              <a:gd name="connsiteX121" fmla="*/ 3553810 w 4035240"/>
              <a:gd name="connsiteY121" fmla="*/ 502537 h 1502868"/>
              <a:gd name="connsiteX122" fmla="*/ 3240225 w 4035240"/>
              <a:gd name="connsiteY122" fmla="*/ 701718 h 1502868"/>
              <a:gd name="connsiteX123" fmla="*/ 3553810 w 4035240"/>
              <a:gd name="connsiteY123" fmla="*/ 701718 h 1502868"/>
              <a:gd name="connsiteX124" fmla="*/ 3553810 w 4035240"/>
              <a:gd name="connsiteY124" fmla="*/ 597385 h 1502868"/>
              <a:gd name="connsiteX125" fmla="*/ 2956002 w 4035240"/>
              <a:gd name="connsiteY125" fmla="*/ 597385 h 1502868"/>
              <a:gd name="connsiteX126" fmla="*/ 2926639 w 4035240"/>
              <a:gd name="connsiteY126" fmla="*/ 681705 h 1502868"/>
              <a:gd name="connsiteX127" fmla="*/ 2897276 w 4035240"/>
              <a:gd name="connsiteY127" fmla="*/ 597385 h 1502868"/>
              <a:gd name="connsiteX128" fmla="*/ 2299468 w 4035240"/>
              <a:gd name="connsiteY128" fmla="*/ 597385 h 1502868"/>
              <a:gd name="connsiteX129" fmla="*/ 2299468 w 4035240"/>
              <a:gd name="connsiteY129" fmla="*/ 701718 h 1502868"/>
              <a:gd name="connsiteX130" fmla="*/ 2613054 w 4035240"/>
              <a:gd name="connsiteY130" fmla="*/ 701718 h 1502868"/>
              <a:gd name="connsiteX131" fmla="*/ 2613054 w 4035240"/>
              <a:gd name="connsiteY131" fmla="*/ 605827 h 1502868"/>
              <a:gd name="connsiteX132" fmla="*/ 2646788 w 4035240"/>
              <a:gd name="connsiteY132" fmla="*/ 701718 h 1502868"/>
              <a:gd name="connsiteX133" fmla="*/ 3206491 w 4035240"/>
              <a:gd name="connsiteY133" fmla="*/ 701718 h 1502868"/>
              <a:gd name="connsiteX134" fmla="*/ 3240225 w 4035240"/>
              <a:gd name="connsiteY134" fmla="*/ 605827 h 1502868"/>
              <a:gd name="connsiteX135" fmla="*/ 3553810 w 4035240"/>
              <a:gd name="connsiteY135" fmla="*/ 796566 h 1502868"/>
              <a:gd name="connsiteX136" fmla="*/ 3240225 w 4035240"/>
              <a:gd name="connsiteY136" fmla="*/ 796566 h 1502868"/>
              <a:gd name="connsiteX137" fmla="*/ 3240225 w 4035240"/>
              <a:gd name="connsiteY137" fmla="*/ 900899 h 1502868"/>
              <a:gd name="connsiteX138" fmla="*/ 3553810 w 4035240"/>
              <a:gd name="connsiteY138" fmla="*/ 900899 h 1502868"/>
              <a:gd name="connsiteX139" fmla="*/ 3240225 w 4035240"/>
              <a:gd name="connsiteY139" fmla="*/ 1100080 h 1502868"/>
              <a:gd name="connsiteX140" fmla="*/ 3553810 w 4035240"/>
              <a:gd name="connsiteY140" fmla="*/ 1100080 h 1502868"/>
              <a:gd name="connsiteX141" fmla="*/ 3553810 w 4035240"/>
              <a:gd name="connsiteY141" fmla="*/ 995747 h 1502868"/>
              <a:gd name="connsiteX142" fmla="*/ 3240225 w 4035240"/>
              <a:gd name="connsiteY142" fmla="*/ 995747 h 1502868"/>
              <a:gd name="connsiteX143" fmla="*/ 3240225 w 4035240"/>
              <a:gd name="connsiteY143" fmla="*/ 1299261 h 1502868"/>
              <a:gd name="connsiteX144" fmla="*/ 3762867 w 4035240"/>
              <a:gd name="connsiteY144" fmla="*/ 1299261 h 1502868"/>
              <a:gd name="connsiteX145" fmla="*/ 3762867 w 4035240"/>
              <a:gd name="connsiteY145" fmla="*/ 1194928 h 1502868"/>
              <a:gd name="connsiteX146" fmla="*/ 3240225 w 4035240"/>
              <a:gd name="connsiteY146" fmla="*/ 1194928 h 1502868"/>
              <a:gd name="connsiteX147" fmla="*/ 3240225 w 4035240"/>
              <a:gd name="connsiteY147" fmla="*/ 1498442 h 1502868"/>
              <a:gd name="connsiteX148" fmla="*/ 3762867 w 4035240"/>
              <a:gd name="connsiteY148" fmla="*/ 1498442 h 1502868"/>
              <a:gd name="connsiteX149" fmla="*/ 3762867 w 4035240"/>
              <a:gd name="connsiteY149" fmla="*/ 1394109 h 1502868"/>
              <a:gd name="connsiteX150" fmla="*/ 3240225 w 4035240"/>
              <a:gd name="connsiteY150" fmla="*/ 1394109 h 1502868"/>
              <a:gd name="connsiteX151" fmla="*/ 2794838 w 4035240"/>
              <a:gd name="connsiteY151" fmla="*/ 303356 h 1502868"/>
              <a:gd name="connsiteX152" fmla="*/ 2758443 w 4035240"/>
              <a:gd name="connsiteY152" fmla="*/ 199023 h 1502868"/>
              <a:gd name="connsiteX153" fmla="*/ 2090411 w 4035240"/>
              <a:gd name="connsiteY153" fmla="*/ 199023 h 1502868"/>
              <a:gd name="connsiteX154" fmla="*/ 2090411 w 4035240"/>
              <a:gd name="connsiteY154" fmla="*/ 303356 h 1502868"/>
              <a:gd name="connsiteX155" fmla="*/ 2725469 w 4035240"/>
              <a:gd name="connsiteY155" fmla="*/ 104175 h 1502868"/>
              <a:gd name="connsiteX156" fmla="*/ 2689075 w 4035240"/>
              <a:gd name="connsiteY156" fmla="*/ -158 h 1502868"/>
              <a:gd name="connsiteX157" fmla="*/ 2090411 w 4035240"/>
              <a:gd name="connsiteY157" fmla="*/ -158 h 1502868"/>
              <a:gd name="connsiteX158" fmla="*/ 2090411 w 4035240"/>
              <a:gd name="connsiteY158" fmla="*/ 104175 h 1502868"/>
              <a:gd name="connsiteX159" fmla="*/ 3875283 w 4035240"/>
              <a:gd name="connsiteY159" fmla="*/ 1420572 h 1502868"/>
              <a:gd name="connsiteX160" fmla="*/ 3957540 w 4035240"/>
              <a:gd name="connsiteY160" fmla="*/ 1343211 h 1502868"/>
              <a:gd name="connsiteX161" fmla="*/ 4035046 w 4035240"/>
              <a:gd name="connsiteY161" fmla="*/ 1425315 h 1502868"/>
              <a:gd name="connsiteX162" fmla="*/ 3955105 w 4035240"/>
              <a:gd name="connsiteY162" fmla="*/ 1502711 h 1502868"/>
              <a:gd name="connsiteX163" fmla="*/ 3875445 w 4035240"/>
              <a:gd name="connsiteY163" fmla="*/ 1422311 h 1502868"/>
              <a:gd name="connsiteX164" fmla="*/ 3875474 w 4035240"/>
              <a:gd name="connsiteY164" fmla="*/ 1420572 h 1502868"/>
              <a:gd name="connsiteX165" fmla="*/ 4016206 w 4035240"/>
              <a:gd name="connsiteY165" fmla="*/ 1425789 h 1502868"/>
              <a:gd name="connsiteX166" fmla="*/ 4016206 w 4035240"/>
              <a:gd name="connsiteY166" fmla="*/ 1415450 h 1502868"/>
              <a:gd name="connsiteX167" fmla="*/ 3952743 w 4035240"/>
              <a:gd name="connsiteY167" fmla="*/ 1356915 h 1502868"/>
              <a:gd name="connsiteX168" fmla="*/ 3894098 w 4035240"/>
              <a:gd name="connsiteY168" fmla="*/ 1415450 h 1502868"/>
              <a:gd name="connsiteX169" fmla="*/ 3894098 w 4035240"/>
              <a:gd name="connsiteY169" fmla="*/ 1425789 h 1502868"/>
              <a:gd name="connsiteX170" fmla="*/ 3957561 w 4035240"/>
              <a:gd name="connsiteY170" fmla="*/ 1484324 h 1502868"/>
              <a:gd name="connsiteX171" fmla="*/ 4016206 w 4035240"/>
              <a:gd name="connsiteY171" fmla="*/ 1425789 h 1502868"/>
              <a:gd name="connsiteX172" fmla="*/ 3943416 w 4035240"/>
              <a:gd name="connsiteY172" fmla="*/ 1462874 h 1502868"/>
              <a:gd name="connsiteX173" fmla="*/ 3923081 w 4035240"/>
              <a:gd name="connsiteY173" fmla="*/ 1462874 h 1502868"/>
              <a:gd name="connsiteX174" fmla="*/ 3923081 w 4035240"/>
              <a:gd name="connsiteY174" fmla="*/ 1379598 h 1502868"/>
              <a:gd name="connsiteX175" fmla="*/ 3961091 w 4035240"/>
              <a:gd name="connsiteY175" fmla="*/ 1379598 h 1502868"/>
              <a:gd name="connsiteX176" fmla="*/ 3989418 w 4035240"/>
              <a:gd name="connsiteY176" fmla="*/ 1401360 h 1502868"/>
              <a:gd name="connsiteX177" fmla="*/ 3989599 w 4035240"/>
              <a:gd name="connsiteY177" fmla="*/ 1405871 h 1502868"/>
              <a:gd name="connsiteX178" fmla="*/ 3974489 w 4035240"/>
              <a:gd name="connsiteY178" fmla="*/ 1431005 h 1502868"/>
              <a:gd name="connsiteX179" fmla="*/ 3993495 w 4035240"/>
              <a:gd name="connsiteY179" fmla="*/ 1462874 h 1502868"/>
              <a:gd name="connsiteX180" fmla="*/ 3971164 w 4035240"/>
              <a:gd name="connsiteY180" fmla="*/ 1462874 h 1502868"/>
              <a:gd name="connsiteX181" fmla="*/ 3955580 w 4035240"/>
              <a:gd name="connsiteY181" fmla="*/ 1434420 h 1502868"/>
              <a:gd name="connsiteX182" fmla="*/ 3943416 w 4035240"/>
              <a:gd name="connsiteY182" fmla="*/ 1434420 h 1502868"/>
              <a:gd name="connsiteX183" fmla="*/ 3958620 w 4035240"/>
              <a:gd name="connsiteY183" fmla="*/ 1419055 h 1502868"/>
              <a:gd name="connsiteX184" fmla="*/ 3968123 w 4035240"/>
              <a:gd name="connsiteY184" fmla="*/ 1410234 h 1502868"/>
              <a:gd name="connsiteX185" fmla="*/ 3968123 w 4035240"/>
              <a:gd name="connsiteY185" fmla="*/ 1404258 h 1502868"/>
              <a:gd name="connsiteX186" fmla="*/ 3958620 w 4035240"/>
              <a:gd name="connsiteY186" fmla="*/ 1395532 h 1502868"/>
              <a:gd name="connsiteX187" fmla="*/ 3943416 w 4035240"/>
              <a:gd name="connsiteY187" fmla="*/ 1395532 h 1502868"/>
              <a:gd name="connsiteX188" fmla="*/ 3943416 w 4035240"/>
              <a:gd name="connsiteY188" fmla="*/ 1419055 h 15028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Lst>
            <a:rect l="l" t="t" r="r" b="b"/>
            <a:pathLst>
              <a:path w="4035240" h="1502868">
                <a:moveTo>
                  <a:pt x="-158" y="1394109"/>
                </a:moveTo>
                <a:lnTo>
                  <a:pt x="731541" y="1394109"/>
                </a:lnTo>
                <a:lnTo>
                  <a:pt x="731541" y="1498442"/>
                </a:lnTo>
                <a:lnTo>
                  <a:pt x="-158" y="1498442"/>
                </a:lnTo>
                <a:close/>
                <a:moveTo>
                  <a:pt x="-158" y="1299261"/>
                </a:moveTo>
                <a:lnTo>
                  <a:pt x="731541" y="1299261"/>
                </a:lnTo>
                <a:lnTo>
                  <a:pt x="731541" y="1194928"/>
                </a:lnTo>
                <a:lnTo>
                  <a:pt x="-158" y="1194928"/>
                </a:lnTo>
                <a:close/>
                <a:moveTo>
                  <a:pt x="208899" y="1100080"/>
                </a:moveTo>
                <a:lnTo>
                  <a:pt x="522484" y="1100080"/>
                </a:lnTo>
                <a:lnTo>
                  <a:pt x="522484" y="995747"/>
                </a:lnTo>
                <a:lnTo>
                  <a:pt x="208899" y="995747"/>
                </a:lnTo>
                <a:close/>
                <a:moveTo>
                  <a:pt x="208899" y="900899"/>
                </a:moveTo>
                <a:lnTo>
                  <a:pt x="522484" y="900899"/>
                </a:lnTo>
                <a:lnTo>
                  <a:pt x="522484" y="796566"/>
                </a:lnTo>
                <a:lnTo>
                  <a:pt x="208899" y="796566"/>
                </a:lnTo>
                <a:close/>
                <a:moveTo>
                  <a:pt x="208899" y="701718"/>
                </a:moveTo>
                <a:lnTo>
                  <a:pt x="522484" y="701718"/>
                </a:lnTo>
                <a:lnTo>
                  <a:pt x="522484" y="597385"/>
                </a:lnTo>
                <a:lnTo>
                  <a:pt x="208899" y="597385"/>
                </a:lnTo>
                <a:close/>
                <a:moveTo>
                  <a:pt x="522484" y="398204"/>
                </a:moveTo>
                <a:lnTo>
                  <a:pt x="208899" y="398204"/>
                </a:lnTo>
                <a:lnTo>
                  <a:pt x="208899" y="502537"/>
                </a:lnTo>
                <a:lnTo>
                  <a:pt x="522484" y="502537"/>
                </a:lnTo>
                <a:close/>
                <a:moveTo>
                  <a:pt x="-158" y="303356"/>
                </a:moveTo>
                <a:lnTo>
                  <a:pt x="731541" y="303356"/>
                </a:lnTo>
                <a:lnTo>
                  <a:pt x="731541" y="199023"/>
                </a:lnTo>
                <a:lnTo>
                  <a:pt x="-158" y="199023"/>
                </a:lnTo>
                <a:close/>
                <a:moveTo>
                  <a:pt x="-158" y="104175"/>
                </a:moveTo>
                <a:lnTo>
                  <a:pt x="731541" y="104175"/>
                </a:lnTo>
                <a:lnTo>
                  <a:pt x="731541" y="-158"/>
                </a:lnTo>
                <a:lnTo>
                  <a:pt x="-158" y="-158"/>
                </a:lnTo>
                <a:close/>
                <a:moveTo>
                  <a:pt x="836070" y="1299261"/>
                </a:moveTo>
                <a:lnTo>
                  <a:pt x="1951389" y="1299261"/>
                </a:lnTo>
                <a:cubicBezTo>
                  <a:pt x="1970288" y="1266654"/>
                  <a:pt x="1984432" y="1231523"/>
                  <a:pt x="1993390" y="1194928"/>
                </a:cubicBezTo>
                <a:lnTo>
                  <a:pt x="836070" y="1194928"/>
                </a:lnTo>
                <a:close/>
                <a:moveTo>
                  <a:pt x="1864060" y="796566"/>
                </a:moveTo>
                <a:lnTo>
                  <a:pt x="1045127" y="796566"/>
                </a:lnTo>
                <a:lnTo>
                  <a:pt x="1045127" y="900899"/>
                </a:lnTo>
                <a:lnTo>
                  <a:pt x="1951293" y="900899"/>
                </a:lnTo>
                <a:cubicBezTo>
                  <a:pt x="1928348" y="861440"/>
                  <a:pt x="1898850" y="826160"/>
                  <a:pt x="1864060" y="796566"/>
                </a:cubicBezTo>
                <a:close/>
                <a:moveTo>
                  <a:pt x="1045127" y="597385"/>
                </a:moveTo>
                <a:lnTo>
                  <a:pt x="1045127" y="701718"/>
                </a:lnTo>
                <a:lnTo>
                  <a:pt x="1864060" y="701718"/>
                </a:lnTo>
                <a:cubicBezTo>
                  <a:pt x="1898850" y="672125"/>
                  <a:pt x="1928348" y="636845"/>
                  <a:pt x="1951293" y="597385"/>
                </a:cubicBezTo>
                <a:close/>
                <a:moveTo>
                  <a:pt x="1951389" y="199023"/>
                </a:moveTo>
                <a:lnTo>
                  <a:pt x="836070" y="199023"/>
                </a:lnTo>
                <a:lnTo>
                  <a:pt x="836070" y="303356"/>
                </a:lnTo>
                <a:lnTo>
                  <a:pt x="1993390" y="303356"/>
                </a:lnTo>
                <a:cubicBezTo>
                  <a:pt x="1984432" y="266762"/>
                  <a:pt x="1970289" y="231630"/>
                  <a:pt x="1951389" y="199023"/>
                </a:cubicBezTo>
                <a:close/>
                <a:moveTo>
                  <a:pt x="1605779" y="-158"/>
                </a:moveTo>
                <a:lnTo>
                  <a:pt x="836070" y="-158"/>
                </a:lnTo>
                <a:lnTo>
                  <a:pt x="836070" y="104175"/>
                </a:lnTo>
                <a:lnTo>
                  <a:pt x="1874988" y="104175"/>
                </a:lnTo>
                <a:cubicBezTo>
                  <a:pt x="1801525" y="36948"/>
                  <a:pt x="1705445" y="-288"/>
                  <a:pt x="1605779" y="-158"/>
                </a:cubicBezTo>
                <a:close/>
                <a:moveTo>
                  <a:pt x="1045127" y="502537"/>
                </a:moveTo>
                <a:lnTo>
                  <a:pt x="1358712" y="502537"/>
                </a:lnTo>
                <a:lnTo>
                  <a:pt x="1358712" y="398204"/>
                </a:lnTo>
                <a:lnTo>
                  <a:pt x="1045127" y="398204"/>
                </a:lnTo>
                <a:close/>
                <a:moveTo>
                  <a:pt x="1653292" y="502537"/>
                </a:moveTo>
                <a:lnTo>
                  <a:pt x="1990919" y="502537"/>
                </a:lnTo>
                <a:cubicBezTo>
                  <a:pt x="2000179" y="468529"/>
                  <a:pt x="2004876" y="433446"/>
                  <a:pt x="2004888" y="398204"/>
                </a:cubicBezTo>
                <a:lnTo>
                  <a:pt x="1653292" y="398204"/>
                </a:lnTo>
                <a:close/>
                <a:moveTo>
                  <a:pt x="1045127" y="1100080"/>
                </a:moveTo>
                <a:lnTo>
                  <a:pt x="1358712" y="1100080"/>
                </a:lnTo>
                <a:lnTo>
                  <a:pt x="1358712" y="995747"/>
                </a:lnTo>
                <a:lnTo>
                  <a:pt x="1045127" y="995747"/>
                </a:lnTo>
                <a:close/>
                <a:moveTo>
                  <a:pt x="1653292" y="995747"/>
                </a:moveTo>
                <a:lnTo>
                  <a:pt x="1653292" y="1100080"/>
                </a:lnTo>
                <a:lnTo>
                  <a:pt x="2004888" y="1100080"/>
                </a:lnTo>
                <a:cubicBezTo>
                  <a:pt x="2004876" y="1064839"/>
                  <a:pt x="2000179" y="1029755"/>
                  <a:pt x="1990919" y="995747"/>
                </a:cubicBezTo>
                <a:close/>
                <a:moveTo>
                  <a:pt x="836070" y="1498442"/>
                </a:moveTo>
                <a:lnTo>
                  <a:pt x="1605779" y="1498442"/>
                </a:lnTo>
                <a:cubicBezTo>
                  <a:pt x="1705471" y="1498712"/>
                  <a:pt x="1801600" y="1461457"/>
                  <a:pt x="1874988" y="1394109"/>
                </a:cubicBezTo>
                <a:lnTo>
                  <a:pt x="836070" y="1394109"/>
                </a:lnTo>
                <a:close/>
                <a:moveTo>
                  <a:pt x="2926639" y="1498442"/>
                </a:moveTo>
                <a:lnTo>
                  <a:pt x="2962939" y="1394109"/>
                </a:lnTo>
                <a:lnTo>
                  <a:pt x="2890339" y="1394109"/>
                </a:lnTo>
                <a:close/>
                <a:moveTo>
                  <a:pt x="2856985" y="1299261"/>
                </a:moveTo>
                <a:lnTo>
                  <a:pt x="2996293" y="1299261"/>
                </a:lnTo>
                <a:lnTo>
                  <a:pt x="3033068" y="1194928"/>
                </a:lnTo>
                <a:lnTo>
                  <a:pt x="2820210" y="1194928"/>
                </a:lnTo>
                <a:close/>
                <a:moveTo>
                  <a:pt x="2786856" y="1100080"/>
                </a:moveTo>
                <a:lnTo>
                  <a:pt x="3066422" y="1100080"/>
                </a:lnTo>
                <a:lnTo>
                  <a:pt x="3103102" y="995747"/>
                </a:lnTo>
                <a:lnTo>
                  <a:pt x="2750176" y="995747"/>
                </a:lnTo>
                <a:close/>
                <a:moveTo>
                  <a:pt x="2716822" y="900899"/>
                </a:moveTo>
                <a:lnTo>
                  <a:pt x="3136456" y="900899"/>
                </a:lnTo>
                <a:lnTo>
                  <a:pt x="3173136" y="796566"/>
                </a:lnTo>
                <a:lnTo>
                  <a:pt x="2680142" y="796566"/>
                </a:lnTo>
                <a:close/>
                <a:moveTo>
                  <a:pt x="2299468" y="502537"/>
                </a:moveTo>
                <a:lnTo>
                  <a:pt x="2864207" y="502537"/>
                </a:lnTo>
                <a:lnTo>
                  <a:pt x="2827907" y="398204"/>
                </a:lnTo>
                <a:lnTo>
                  <a:pt x="2299468" y="398204"/>
                </a:lnTo>
                <a:close/>
                <a:moveTo>
                  <a:pt x="3058440" y="303356"/>
                </a:moveTo>
                <a:lnTo>
                  <a:pt x="3762867" y="303356"/>
                </a:lnTo>
                <a:lnTo>
                  <a:pt x="3762867" y="199023"/>
                </a:lnTo>
                <a:lnTo>
                  <a:pt x="3094835" y="199023"/>
                </a:lnTo>
                <a:close/>
                <a:moveTo>
                  <a:pt x="3164204" y="-158"/>
                </a:moveTo>
                <a:lnTo>
                  <a:pt x="3127904" y="104175"/>
                </a:lnTo>
                <a:lnTo>
                  <a:pt x="3762867" y="104175"/>
                </a:lnTo>
                <a:lnTo>
                  <a:pt x="3762867" y="-158"/>
                </a:lnTo>
                <a:close/>
                <a:moveTo>
                  <a:pt x="2090411" y="1498442"/>
                </a:moveTo>
                <a:lnTo>
                  <a:pt x="2613054" y="1498442"/>
                </a:lnTo>
                <a:lnTo>
                  <a:pt x="2613054" y="1394109"/>
                </a:lnTo>
                <a:lnTo>
                  <a:pt x="2090411" y="1394109"/>
                </a:lnTo>
                <a:close/>
                <a:moveTo>
                  <a:pt x="2090411" y="1299261"/>
                </a:moveTo>
                <a:lnTo>
                  <a:pt x="2613054" y="1299261"/>
                </a:lnTo>
                <a:lnTo>
                  <a:pt x="2613054" y="1194928"/>
                </a:lnTo>
                <a:lnTo>
                  <a:pt x="2090411" y="1194928"/>
                </a:lnTo>
                <a:close/>
                <a:moveTo>
                  <a:pt x="2299468" y="1100080"/>
                </a:moveTo>
                <a:lnTo>
                  <a:pt x="2613054" y="1100080"/>
                </a:lnTo>
                <a:lnTo>
                  <a:pt x="2613054" y="995747"/>
                </a:lnTo>
                <a:lnTo>
                  <a:pt x="2299468" y="995747"/>
                </a:lnTo>
                <a:close/>
                <a:moveTo>
                  <a:pt x="2299468" y="900899"/>
                </a:moveTo>
                <a:lnTo>
                  <a:pt x="2613054" y="900899"/>
                </a:lnTo>
                <a:lnTo>
                  <a:pt x="2613054" y="796566"/>
                </a:lnTo>
                <a:lnTo>
                  <a:pt x="2299468" y="796566"/>
                </a:lnTo>
                <a:close/>
                <a:moveTo>
                  <a:pt x="3553810" y="398204"/>
                </a:moveTo>
                <a:lnTo>
                  <a:pt x="3025371" y="398204"/>
                </a:lnTo>
                <a:lnTo>
                  <a:pt x="2989071" y="502537"/>
                </a:lnTo>
                <a:lnTo>
                  <a:pt x="3553810" y="502537"/>
                </a:lnTo>
                <a:close/>
                <a:moveTo>
                  <a:pt x="3240225" y="701718"/>
                </a:moveTo>
                <a:lnTo>
                  <a:pt x="3553810" y="701718"/>
                </a:lnTo>
                <a:lnTo>
                  <a:pt x="3553810" y="597385"/>
                </a:lnTo>
                <a:lnTo>
                  <a:pt x="2956002" y="597385"/>
                </a:lnTo>
                <a:lnTo>
                  <a:pt x="2926639" y="681705"/>
                </a:lnTo>
                <a:lnTo>
                  <a:pt x="2897276" y="597385"/>
                </a:lnTo>
                <a:lnTo>
                  <a:pt x="2299468" y="597385"/>
                </a:lnTo>
                <a:lnTo>
                  <a:pt x="2299468" y="701718"/>
                </a:lnTo>
                <a:lnTo>
                  <a:pt x="2613054" y="701718"/>
                </a:lnTo>
                <a:lnTo>
                  <a:pt x="2613054" y="605827"/>
                </a:lnTo>
                <a:lnTo>
                  <a:pt x="2646788" y="701718"/>
                </a:lnTo>
                <a:lnTo>
                  <a:pt x="3206491" y="701718"/>
                </a:lnTo>
                <a:lnTo>
                  <a:pt x="3240225" y="605827"/>
                </a:lnTo>
                <a:close/>
                <a:moveTo>
                  <a:pt x="3553810" y="796566"/>
                </a:moveTo>
                <a:lnTo>
                  <a:pt x="3240225" y="796566"/>
                </a:lnTo>
                <a:lnTo>
                  <a:pt x="3240225" y="900899"/>
                </a:lnTo>
                <a:lnTo>
                  <a:pt x="3553810" y="900899"/>
                </a:lnTo>
                <a:close/>
                <a:moveTo>
                  <a:pt x="3240225" y="1100080"/>
                </a:moveTo>
                <a:lnTo>
                  <a:pt x="3553810" y="1100080"/>
                </a:lnTo>
                <a:lnTo>
                  <a:pt x="3553810" y="995747"/>
                </a:lnTo>
                <a:lnTo>
                  <a:pt x="3240225" y="995747"/>
                </a:lnTo>
                <a:close/>
                <a:moveTo>
                  <a:pt x="3240225" y="1299261"/>
                </a:moveTo>
                <a:lnTo>
                  <a:pt x="3762867" y="1299261"/>
                </a:lnTo>
                <a:lnTo>
                  <a:pt x="3762867" y="1194928"/>
                </a:lnTo>
                <a:lnTo>
                  <a:pt x="3240225" y="1194928"/>
                </a:lnTo>
                <a:close/>
                <a:moveTo>
                  <a:pt x="3240225" y="1498442"/>
                </a:moveTo>
                <a:lnTo>
                  <a:pt x="3762867" y="1498442"/>
                </a:lnTo>
                <a:lnTo>
                  <a:pt x="3762867" y="1394109"/>
                </a:lnTo>
                <a:lnTo>
                  <a:pt x="3240225" y="1394109"/>
                </a:lnTo>
                <a:close/>
                <a:moveTo>
                  <a:pt x="2794838" y="303356"/>
                </a:moveTo>
                <a:lnTo>
                  <a:pt x="2758443" y="199023"/>
                </a:lnTo>
                <a:lnTo>
                  <a:pt x="2090411" y="199023"/>
                </a:lnTo>
                <a:lnTo>
                  <a:pt x="2090411" y="303356"/>
                </a:lnTo>
                <a:close/>
                <a:moveTo>
                  <a:pt x="2725469" y="104175"/>
                </a:moveTo>
                <a:lnTo>
                  <a:pt x="2689075" y="-158"/>
                </a:lnTo>
                <a:lnTo>
                  <a:pt x="2090411" y="-158"/>
                </a:lnTo>
                <a:lnTo>
                  <a:pt x="2090411" y="104175"/>
                </a:lnTo>
                <a:close/>
                <a:moveTo>
                  <a:pt x="3875283" y="1420572"/>
                </a:moveTo>
                <a:cubicBezTo>
                  <a:pt x="3876595" y="1376537"/>
                  <a:pt x="3913423" y="1341902"/>
                  <a:pt x="3957540" y="1343211"/>
                </a:cubicBezTo>
                <a:cubicBezTo>
                  <a:pt x="4001657" y="1344521"/>
                  <a:pt x="4036358" y="1381280"/>
                  <a:pt x="4035046" y="1425315"/>
                </a:cubicBezTo>
                <a:cubicBezTo>
                  <a:pt x="4033761" y="1468450"/>
                  <a:pt x="3998340" y="1502743"/>
                  <a:pt x="3955105" y="1502711"/>
                </a:cubicBezTo>
                <a:cubicBezTo>
                  <a:pt x="3910864" y="1502465"/>
                  <a:pt x="3875199" y="1466469"/>
                  <a:pt x="3875445" y="1422311"/>
                </a:cubicBezTo>
                <a:cubicBezTo>
                  <a:pt x="3875449" y="1421731"/>
                  <a:pt x="3875458" y="1421152"/>
                  <a:pt x="3875474" y="1420572"/>
                </a:cubicBezTo>
                <a:close/>
                <a:moveTo>
                  <a:pt x="4016206" y="1425789"/>
                </a:moveTo>
                <a:lnTo>
                  <a:pt x="4016206" y="1415450"/>
                </a:lnTo>
                <a:cubicBezTo>
                  <a:pt x="4014875" y="1381794"/>
                  <a:pt x="3986462" y="1355587"/>
                  <a:pt x="3952743" y="1356915"/>
                </a:cubicBezTo>
                <a:cubicBezTo>
                  <a:pt x="3920889" y="1358170"/>
                  <a:pt x="3895355" y="1383656"/>
                  <a:pt x="3894098" y="1415450"/>
                </a:cubicBezTo>
                <a:lnTo>
                  <a:pt x="3894098" y="1425789"/>
                </a:lnTo>
                <a:cubicBezTo>
                  <a:pt x="3895428" y="1459445"/>
                  <a:pt x="3923842" y="1485652"/>
                  <a:pt x="3957561" y="1484324"/>
                </a:cubicBezTo>
                <a:cubicBezTo>
                  <a:pt x="3989415" y="1483070"/>
                  <a:pt x="4014949" y="1457583"/>
                  <a:pt x="4016206" y="1425789"/>
                </a:cubicBezTo>
                <a:close/>
                <a:moveTo>
                  <a:pt x="3943416" y="1462874"/>
                </a:moveTo>
                <a:lnTo>
                  <a:pt x="3923081" y="1462874"/>
                </a:lnTo>
                <a:lnTo>
                  <a:pt x="3923081" y="1379598"/>
                </a:lnTo>
                <a:lnTo>
                  <a:pt x="3961091" y="1379598"/>
                </a:lnTo>
                <a:cubicBezTo>
                  <a:pt x="3974934" y="1377799"/>
                  <a:pt x="3987617" y="1387543"/>
                  <a:pt x="3989418" y="1401360"/>
                </a:cubicBezTo>
                <a:cubicBezTo>
                  <a:pt x="3989613" y="1402855"/>
                  <a:pt x="3989674" y="1404365"/>
                  <a:pt x="3989599" y="1405871"/>
                </a:cubicBezTo>
                <a:cubicBezTo>
                  <a:pt x="3990607" y="1416644"/>
                  <a:pt x="3984488" y="1426824"/>
                  <a:pt x="3974489" y="1431005"/>
                </a:cubicBezTo>
                <a:lnTo>
                  <a:pt x="3993495" y="1462874"/>
                </a:lnTo>
                <a:lnTo>
                  <a:pt x="3971164" y="1462874"/>
                </a:lnTo>
                <a:lnTo>
                  <a:pt x="3955580" y="1434420"/>
                </a:lnTo>
                <a:lnTo>
                  <a:pt x="3943416" y="1434420"/>
                </a:lnTo>
                <a:close/>
                <a:moveTo>
                  <a:pt x="3958620" y="1419055"/>
                </a:moveTo>
                <a:cubicBezTo>
                  <a:pt x="3964987" y="1419055"/>
                  <a:pt x="3968123" y="1416209"/>
                  <a:pt x="3968123" y="1410234"/>
                </a:cubicBezTo>
                <a:lnTo>
                  <a:pt x="3968123" y="1404258"/>
                </a:lnTo>
                <a:cubicBezTo>
                  <a:pt x="3968123" y="1398283"/>
                  <a:pt x="3964512" y="1395532"/>
                  <a:pt x="3958620" y="1395532"/>
                </a:cubicBezTo>
                <a:lnTo>
                  <a:pt x="3943416" y="1395532"/>
                </a:lnTo>
                <a:lnTo>
                  <a:pt x="3943416" y="1419055"/>
                </a:lnTo>
                <a:close/>
              </a:path>
            </a:pathLst>
          </a:custGeom>
          <a:solidFill>
            <a:schemeClr val="tx1"/>
          </a:solidFill>
          <a:ln w="9503" cap="flat">
            <a:noFill/>
            <a:prstDash val="solid"/>
            <a:miter/>
          </a:ln>
        </p:spPr>
        <p:txBody>
          <a:bodyPr rtlCol="0" anchor="ctr"/>
          <a:lstStyle/>
          <a:p>
            <a:endParaRPr lang="ja-JP" altLang="en-US" sz="5600"/>
          </a:p>
        </p:txBody>
      </p:sp>
      <p:sp>
        <p:nvSpPr>
          <p:cNvPr id="9" name="タイトル 1">
            <a:extLst>
              <a:ext uri="{FF2B5EF4-FFF2-40B4-BE49-F238E27FC236}">
                <a16:creationId xmlns:a16="http://schemas.microsoft.com/office/drawing/2014/main" id="{8C3EB691-59EA-98DD-314E-C54A8E35C83B}"/>
              </a:ext>
            </a:extLst>
          </p:cNvPr>
          <p:cNvSpPr>
            <a:spLocks noGrp="1"/>
          </p:cNvSpPr>
          <p:nvPr>
            <p:ph type="title" hasCustomPrompt="1"/>
          </p:nvPr>
        </p:nvSpPr>
        <p:spPr>
          <a:xfrm>
            <a:off x="585292" y="603500"/>
            <a:ext cx="11047390" cy="6254496"/>
          </a:xfrm>
        </p:spPr>
        <p:txBody>
          <a:bodyPr/>
          <a:lstStyle>
            <a:lvl1pPr>
              <a:defRPr sz="8000"/>
            </a:lvl1pPr>
          </a:lstStyle>
          <a:p>
            <a:r>
              <a:rPr kumimoji="1" lang="ja-JP" altLang="en-US"/>
              <a:t>タイトル</a:t>
            </a:r>
            <a:r>
              <a:rPr kumimoji="1" lang="en-US" altLang="ja-JP" dirty="0"/>
              <a:t>, </a:t>
            </a:r>
            <a:r>
              <a:rPr kumimoji="1" lang="ja-JP" altLang="en-US"/>
              <a:t>最大</a:t>
            </a:r>
            <a:r>
              <a:rPr kumimoji="1" lang="en-US" altLang="ja-JP" dirty="0"/>
              <a:t> 5</a:t>
            </a:r>
            <a:r>
              <a:rPr kumimoji="1" lang="ja-JP" altLang="en-US"/>
              <a:t>行</a:t>
            </a:r>
            <a:r>
              <a:rPr kumimoji="1" lang="en-US" altLang="ja-JP" dirty="0"/>
              <a:t>,</a:t>
            </a:r>
            <a:br>
              <a:rPr kumimoji="1" lang="en-US" altLang="ja-JP" dirty="0"/>
            </a:br>
            <a:r>
              <a:rPr kumimoji="1" lang="ja-JP" altLang="en-US"/>
              <a:t>英語は最初のみ大文字</a:t>
            </a:r>
            <a:r>
              <a:rPr kumimoji="1" lang="en-US" altLang="ja-JP" dirty="0"/>
              <a:t> (Sentence case)</a:t>
            </a:r>
            <a:endParaRPr kumimoji="1" lang="ja-JP" altLang="en-US"/>
          </a:p>
        </p:txBody>
      </p:sp>
      <p:sp>
        <p:nvSpPr>
          <p:cNvPr id="6" name="テキスト プレースホルダー 3">
            <a:extLst>
              <a:ext uri="{FF2B5EF4-FFF2-40B4-BE49-F238E27FC236}">
                <a16:creationId xmlns:a16="http://schemas.microsoft.com/office/drawing/2014/main" id="{C942D763-6184-CB6E-DC81-C5D03707EC29}"/>
              </a:ext>
            </a:extLst>
          </p:cNvPr>
          <p:cNvSpPr>
            <a:spLocks noGrp="1"/>
          </p:cNvSpPr>
          <p:nvPr>
            <p:ph type="body" sz="quarter" idx="11" hasCustomPrompt="1"/>
          </p:nvPr>
        </p:nvSpPr>
        <p:spPr>
          <a:xfrm>
            <a:off x="585292" y="12472382"/>
            <a:ext cx="11047390" cy="768096"/>
          </a:xfrm>
        </p:spPr>
        <p:txBody>
          <a:bodyPr anchor="b"/>
          <a:lstStyle>
            <a:lvl1pPr>
              <a:defRPr sz="2800" b="0" i="0">
                <a:latin typeface="+mn-lt"/>
                <a:ea typeface="+mn-ea"/>
              </a:defRPr>
            </a:lvl1pPr>
          </a:lstStyle>
          <a:p>
            <a:pPr lvl="0"/>
            <a:r>
              <a:rPr kumimoji="1" lang="en-US" altLang="ja-JP" dirty="0"/>
              <a:t>1</a:t>
            </a:r>
            <a:r>
              <a:rPr kumimoji="1" lang="ja-JP" altLang="en-US"/>
              <a:t>行以内</a:t>
            </a:r>
            <a:r>
              <a:rPr kumimoji="1" lang="en-US" altLang="ja-JP" dirty="0"/>
              <a:t>, </a:t>
            </a:r>
            <a:r>
              <a:rPr kumimoji="1" lang="ja-JP" altLang="en-US"/>
              <a:t>フォーカス・プロダクト</a:t>
            </a:r>
            <a:r>
              <a:rPr kumimoji="1" lang="en-US" altLang="ja-JP" dirty="0"/>
              <a:t> </a:t>
            </a:r>
            <a:r>
              <a:rPr kumimoji="1" lang="ja-JP" altLang="en-US"/>
              <a:t>、ドメイン名、イベント名等</a:t>
            </a:r>
          </a:p>
        </p:txBody>
      </p:sp>
    </p:spTree>
    <p:extLst>
      <p:ext uri="{BB962C8B-B14F-4D97-AF65-F5344CB8AC3E}">
        <p14:creationId xmlns:p14="http://schemas.microsoft.com/office/powerpoint/2010/main" val="817174950"/>
      </p:ext>
    </p:extLst>
  </p:cSld>
  <p:clrMapOvr>
    <a:masterClrMapping/>
  </p:clrMapOvr>
  <p:transition spd="med"/>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Text, 2 columns, large title">
    <p:bg>
      <p:bgPr>
        <a:solidFill>
          <a:schemeClr val="bg1"/>
        </a:solidFill>
        <a:effectLst/>
      </p:bgPr>
    </p:bg>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A28D5DBA-5EBC-55F6-ADE4-FC40E17BCC70}"/>
              </a:ext>
            </a:extLst>
          </p:cNvPr>
          <p:cNvSpPr>
            <a:spLocks noGrp="1"/>
          </p:cNvSpPr>
          <p:nvPr>
            <p:ph type="title"/>
          </p:nvPr>
        </p:nvSpPr>
        <p:spPr>
          <a:xfrm>
            <a:off x="585292" y="603500"/>
            <a:ext cx="11047390" cy="3984376"/>
          </a:xfrm>
        </p:spPr>
        <p:txBody>
          <a:bodyPr/>
          <a:lstStyle>
            <a:lvl1pPr>
              <a:defRPr sz="6400"/>
            </a:lvl1pPr>
          </a:lstStyle>
          <a:p>
            <a:r>
              <a:rPr kumimoji="1" lang="ja-JP" altLang="en-US"/>
              <a:t>マスター タイトルの書式設定</a:t>
            </a:r>
          </a:p>
        </p:txBody>
      </p:sp>
      <p:sp>
        <p:nvSpPr>
          <p:cNvPr id="5" name="Text Placeholder 4">
            <a:extLst>
              <a:ext uri="{FF2B5EF4-FFF2-40B4-BE49-F238E27FC236}">
                <a16:creationId xmlns:a16="http://schemas.microsoft.com/office/drawing/2014/main" id="{CDE09569-73DF-2226-A7D7-ABBE84A47048}"/>
              </a:ext>
            </a:extLst>
          </p:cNvPr>
          <p:cNvSpPr>
            <a:spLocks noGrp="1"/>
          </p:cNvSpPr>
          <p:nvPr>
            <p:ph type="body" sz="quarter" idx="11"/>
          </p:nvPr>
        </p:nvSpPr>
        <p:spPr>
          <a:xfrm>
            <a:off x="12763500" y="603503"/>
            <a:ext cx="4956693" cy="11582146"/>
          </a:xfrm>
          <a:prstGeom prst="rect">
            <a:avLst/>
          </a:prstGeom>
        </p:spPr>
        <p:txBody>
          <a:bodyPr/>
          <a:lstStyle>
            <a:lvl1pPr>
              <a:spcBef>
                <a:spcPts val="0"/>
              </a:spcBef>
              <a:defRPr sz="2800">
                <a:solidFill>
                  <a:schemeClr val="tx1"/>
                </a:solidFill>
              </a:defRPr>
            </a:lvl1pPr>
            <a:lvl2pPr marL="255980" indent="-255980">
              <a:spcBef>
                <a:spcPts val="0"/>
              </a:spcBef>
              <a:defRPr sz="2800">
                <a:solidFill>
                  <a:schemeClr val="tx1"/>
                </a:solidFill>
              </a:defRPr>
            </a:lvl2pPr>
            <a:lvl3pPr marL="511962" indent="-255980">
              <a:spcBef>
                <a:spcPts val="0"/>
              </a:spcBef>
              <a:defRPr sz="2800">
                <a:solidFill>
                  <a:schemeClr val="tx1"/>
                </a:solidFill>
              </a:defRPr>
            </a:lvl3pPr>
            <a:lvl4pPr marL="767942" indent="-255980">
              <a:spcBef>
                <a:spcPts val="0"/>
              </a:spcBef>
              <a:defRPr sz="2800">
                <a:solidFill>
                  <a:schemeClr val="tx1"/>
                </a:solidFill>
              </a:defRPr>
            </a:lvl4pPr>
            <a:lvl5pPr>
              <a:spcBef>
                <a:spcPts val="0"/>
              </a:spcBef>
              <a:defRPr sz="2800">
                <a:solidFill>
                  <a:schemeClr val="tx1"/>
                </a:solidFill>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6" name="Text Placeholder 4">
            <a:extLst>
              <a:ext uri="{FF2B5EF4-FFF2-40B4-BE49-F238E27FC236}">
                <a16:creationId xmlns:a16="http://schemas.microsoft.com/office/drawing/2014/main" id="{9B0D0BB0-9896-0353-D972-26B687C3D8DD}"/>
              </a:ext>
            </a:extLst>
          </p:cNvPr>
          <p:cNvSpPr>
            <a:spLocks noGrp="1"/>
          </p:cNvSpPr>
          <p:nvPr>
            <p:ph type="body" sz="quarter" idx="12"/>
          </p:nvPr>
        </p:nvSpPr>
        <p:spPr>
          <a:xfrm>
            <a:off x="18859500" y="603503"/>
            <a:ext cx="4956693" cy="11582146"/>
          </a:xfrm>
          <a:prstGeom prst="rect">
            <a:avLst/>
          </a:prstGeom>
        </p:spPr>
        <p:txBody>
          <a:bodyPr/>
          <a:lstStyle>
            <a:lvl1pPr>
              <a:spcBef>
                <a:spcPts val="0"/>
              </a:spcBef>
              <a:defRPr sz="2800">
                <a:solidFill>
                  <a:schemeClr val="tx1"/>
                </a:solidFill>
              </a:defRPr>
            </a:lvl1pPr>
            <a:lvl2pPr marL="255980" indent="-255980">
              <a:spcBef>
                <a:spcPts val="0"/>
              </a:spcBef>
              <a:defRPr sz="2800">
                <a:solidFill>
                  <a:schemeClr val="tx1"/>
                </a:solidFill>
              </a:defRPr>
            </a:lvl2pPr>
            <a:lvl3pPr marL="511962" indent="-255980">
              <a:spcBef>
                <a:spcPts val="0"/>
              </a:spcBef>
              <a:defRPr sz="2800">
                <a:solidFill>
                  <a:schemeClr val="tx1"/>
                </a:solidFill>
              </a:defRPr>
            </a:lvl3pPr>
            <a:lvl4pPr marL="767942" indent="-255980">
              <a:spcBef>
                <a:spcPts val="0"/>
              </a:spcBef>
              <a:defRPr sz="2800">
                <a:solidFill>
                  <a:schemeClr val="tx1"/>
                </a:solidFill>
              </a:defRPr>
            </a:lvl4pPr>
            <a:lvl5pPr>
              <a:spcBef>
                <a:spcPts val="0"/>
              </a:spcBef>
              <a:defRPr sz="2800">
                <a:solidFill>
                  <a:schemeClr val="tx1"/>
                </a:solidFill>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2" name="フッター プレースホルダー 1">
            <a:extLst>
              <a:ext uri="{FF2B5EF4-FFF2-40B4-BE49-F238E27FC236}">
                <a16:creationId xmlns:a16="http://schemas.microsoft.com/office/drawing/2014/main" id="{4DCB0861-A3F9-812D-E3D9-480F524CA925}"/>
              </a:ext>
            </a:extLst>
          </p:cNvPr>
          <p:cNvSpPr>
            <a:spLocks noGrp="1"/>
          </p:cNvSpPr>
          <p:nvPr>
            <p:ph type="ftr" sz="quarter" idx="13"/>
          </p:nvPr>
        </p:nvSpPr>
        <p:spPr/>
        <p:txBody>
          <a:bodyPr/>
          <a:lstStyle/>
          <a:p>
            <a:r>
              <a:rPr kumimoji="1" lang="ja-JP" altLang="en-US"/>
              <a:t>フッター</a:t>
            </a:r>
            <a:r>
              <a:rPr kumimoji="1" lang="en-US" altLang="ja-JP" dirty="0"/>
              <a:t>(Optional)</a:t>
            </a:r>
            <a:endParaRPr kumimoji="1" lang="ja-JP" altLang="en-US"/>
          </a:p>
        </p:txBody>
      </p:sp>
      <p:sp>
        <p:nvSpPr>
          <p:cNvPr id="8" name="スライド番号プレースホルダー 7">
            <a:extLst>
              <a:ext uri="{FF2B5EF4-FFF2-40B4-BE49-F238E27FC236}">
                <a16:creationId xmlns:a16="http://schemas.microsoft.com/office/drawing/2014/main" id="{C7103DBA-7677-A02F-6636-785706D2A9BD}"/>
              </a:ext>
            </a:extLst>
          </p:cNvPr>
          <p:cNvSpPr>
            <a:spLocks noGrp="1"/>
          </p:cNvSpPr>
          <p:nvPr>
            <p:ph type="sldNum" sz="quarter" idx="14"/>
          </p:nvPr>
        </p:nvSpPr>
        <p:spPr/>
        <p:txBody>
          <a:bodyPr/>
          <a:lstStyle/>
          <a:p>
            <a:fld id="{19CA33DB-3EF7-0D48-8164-B05E3E6F1758}" type="slidenum">
              <a:rPr kumimoji="1" lang="ja-JP" altLang="en-US" smtClean="0"/>
              <a:pPr/>
              <a:t>‹#›</a:t>
            </a:fld>
            <a:endParaRPr kumimoji="1" lang="ja-JP" altLang="en-US"/>
          </a:p>
        </p:txBody>
      </p:sp>
    </p:spTree>
    <p:extLst>
      <p:ext uri="{BB962C8B-B14F-4D97-AF65-F5344CB8AC3E}">
        <p14:creationId xmlns:p14="http://schemas.microsoft.com/office/powerpoint/2010/main" val="1559821703"/>
      </p:ext>
    </p:extLst>
  </p:cSld>
  <p:clrMapOvr>
    <a:masterClrMapping/>
  </p:clrMapOvr>
  <p:transition spd="med"/>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Text, 2 columns, small title">
    <p:bg>
      <p:bgPr>
        <a:solidFill>
          <a:schemeClr val="bg1"/>
        </a:solidFill>
        <a:effectLst/>
      </p:bgPr>
    </p:bg>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B084A615-A6A2-86F8-03A2-CEF572275C38}"/>
              </a:ext>
            </a:extLst>
          </p:cNvPr>
          <p:cNvSpPr>
            <a:spLocks noGrp="1"/>
          </p:cNvSpPr>
          <p:nvPr>
            <p:ph type="sldNum" sz="quarter" idx="10"/>
          </p:nvPr>
        </p:nvSpPr>
        <p:spPr>
          <a:xfrm>
            <a:off x="23543161" y="12900739"/>
            <a:ext cx="269339" cy="246222"/>
          </a:xfrm>
          <a:prstGeom prst="rect">
            <a:avLst/>
          </a:prstGeom>
        </p:spPr>
        <p:txBody>
          <a:bodyPr/>
          <a:lstStyle/>
          <a:p>
            <a:fld id="{86CB4B4D-7CA3-9044-876B-883B54F8677D}" type="slidenum">
              <a:rPr lang="en-US" smtClean="0"/>
              <a:t>‹#›</a:t>
            </a:fld>
            <a:endParaRPr lang="en-US" dirty="0"/>
          </a:p>
        </p:txBody>
      </p:sp>
      <p:sp>
        <p:nvSpPr>
          <p:cNvPr id="5" name="Text Placeholder 4">
            <a:extLst>
              <a:ext uri="{FF2B5EF4-FFF2-40B4-BE49-F238E27FC236}">
                <a16:creationId xmlns:a16="http://schemas.microsoft.com/office/drawing/2014/main" id="{CDE09569-73DF-2226-A7D7-ABBE84A47048}"/>
              </a:ext>
            </a:extLst>
          </p:cNvPr>
          <p:cNvSpPr>
            <a:spLocks noGrp="1"/>
          </p:cNvSpPr>
          <p:nvPr>
            <p:ph type="body" sz="quarter" idx="11"/>
          </p:nvPr>
        </p:nvSpPr>
        <p:spPr>
          <a:xfrm>
            <a:off x="12763500" y="603503"/>
            <a:ext cx="4956693" cy="11582146"/>
          </a:xfrm>
          <a:prstGeom prst="rect">
            <a:avLst/>
          </a:prstGeom>
        </p:spPr>
        <p:txBody>
          <a:bodyPr/>
          <a:lstStyle>
            <a:lvl1pPr>
              <a:spcBef>
                <a:spcPts val="0"/>
              </a:spcBef>
              <a:defRPr sz="2800">
                <a:solidFill>
                  <a:schemeClr val="tx1"/>
                </a:solidFill>
              </a:defRPr>
            </a:lvl1pPr>
            <a:lvl2pPr marL="255980" indent="-255980">
              <a:spcBef>
                <a:spcPts val="0"/>
              </a:spcBef>
              <a:defRPr sz="2800">
                <a:solidFill>
                  <a:schemeClr val="tx1"/>
                </a:solidFill>
              </a:defRPr>
            </a:lvl2pPr>
            <a:lvl3pPr marL="511962" indent="-255980">
              <a:spcBef>
                <a:spcPts val="0"/>
              </a:spcBef>
              <a:defRPr sz="2800">
                <a:solidFill>
                  <a:schemeClr val="tx1"/>
                </a:solidFill>
              </a:defRPr>
            </a:lvl3pPr>
            <a:lvl4pPr marL="767942" indent="-255980">
              <a:spcBef>
                <a:spcPts val="0"/>
              </a:spcBef>
              <a:defRPr sz="2800">
                <a:solidFill>
                  <a:schemeClr val="tx1"/>
                </a:solidFill>
              </a:defRPr>
            </a:lvl4pPr>
            <a:lvl5pPr>
              <a:spcBef>
                <a:spcPts val="0"/>
              </a:spcBef>
              <a:defRPr sz="2800">
                <a:solidFill>
                  <a:schemeClr val="tx1"/>
                </a:solidFill>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6" name="Text Placeholder 4">
            <a:extLst>
              <a:ext uri="{FF2B5EF4-FFF2-40B4-BE49-F238E27FC236}">
                <a16:creationId xmlns:a16="http://schemas.microsoft.com/office/drawing/2014/main" id="{9B0D0BB0-9896-0353-D972-26B687C3D8DD}"/>
              </a:ext>
            </a:extLst>
          </p:cNvPr>
          <p:cNvSpPr>
            <a:spLocks noGrp="1"/>
          </p:cNvSpPr>
          <p:nvPr>
            <p:ph type="body" sz="quarter" idx="12"/>
          </p:nvPr>
        </p:nvSpPr>
        <p:spPr>
          <a:xfrm>
            <a:off x="18859500" y="603503"/>
            <a:ext cx="4956693" cy="11582146"/>
          </a:xfrm>
          <a:prstGeom prst="rect">
            <a:avLst/>
          </a:prstGeom>
        </p:spPr>
        <p:txBody>
          <a:bodyPr/>
          <a:lstStyle>
            <a:lvl1pPr>
              <a:spcBef>
                <a:spcPts val="0"/>
              </a:spcBef>
              <a:defRPr sz="2800">
                <a:solidFill>
                  <a:schemeClr val="tx1"/>
                </a:solidFill>
              </a:defRPr>
            </a:lvl1pPr>
            <a:lvl2pPr marL="255980" indent="-255980">
              <a:spcBef>
                <a:spcPts val="0"/>
              </a:spcBef>
              <a:defRPr sz="2800">
                <a:solidFill>
                  <a:schemeClr val="tx1"/>
                </a:solidFill>
              </a:defRPr>
            </a:lvl2pPr>
            <a:lvl3pPr marL="511962" indent="-255980">
              <a:spcBef>
                <a:spcPts val="0"/>
              </a:spcBef>
              <a:defRPr sz="2800">
                <a:solidFill>
                  <a:schemeClr val="tx1"/>
                </a:solidFill>
              </a:defRPr>
            </a:lvl3pPr>
            <a:lvl4pPr marL="767942" indent="-255980">
              <a:spcBef>
                <a:spcPts val="0"/>
              </a:spcBef>
              <a:defRPr sz="2800">
                <a:solidFill>
                  <a:schemeClr val="tx1"/>
                </a:solidFill>
              </a:defRPr>
            </a:lvl4pPr>
            <a:lvl5pPr>
              <a:spcBef>
                <a:spcPts val="0"/>
              </a:spcBef>
              <a:defRPr sz="2800">
                <a:solidFill>
                  <a:schemeClr val="tx1"/>
                </a:solidFill>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7" name="フッター プレースホルダー 6">
            <a:extLst>
              <a:ext uri="{FF2B5EF4-FFF2-40B4-BE49-F238E27FC236}">
                <a16:creationId xmlns:a16="http://schemas.microsoft.com/office/drawing/2014/main" id="{BB1FEC29-8774-042E-2CBC-49D7FDEBC720}"/>
              </a:ext>
            </a:extLst>
          </p:cNvPr>
          <p:cNvSpPr>
            <a:spLocks noGrp="1"/>
          </p:cNvSpPr>
          <p:nvPr>
            <p:ph type="ftr" sz="quarter" idx="13"/>
          </p:nvPr>
        </p:nvSpPr>
        <p:spPr/>
        <p:txBody>
          <a:bodyPr/>
          <a:lstStyle/>
          <a:p>
            <a:r>
              <a:rPr kumimoji="1" lang="ja-JP" altLang="en-US"/>
              <a:t>フッター</a:t>
            </a:r>
            <a:r>
              <a:rPr kumimoji="1" lang="en-US" altLang="ja-JP" dirty="0"/>
              <a:t>(Optional)</a:t>
            </a:r>
            <a:endParaRPr kumimoji="1" lang="ja-JP" altLang="en-US"/>
          </a:p>
        </p:txBody>
      </p:sp>
      <p:sp>
        <p:nvSpPr>
          <p:cNvPr id="4" name="タイトル 3">
            <a:extLst>
              <a:ext uri="{FF2B5EF4-FFF2-40B4-BE49-F238E27FC236}">
                <a16:creationId xmlns:a16="http://schemas.microsoft.com/office/drawing/2014/main" id="{1ECF47AC-BD75-E85D-CD3D-8165474B41C4}"/>
              </a:ext>
            </a:extLst>
          </p:cNvPr>
          <p:cNvSpPr>
            <a:spLocks noGrp="1"/>
          </p:cNvSpPr>
          <p:nvPr>
            <p:ph type="title"/>
          </p:nvPr>
        </p:nvSpPr>
        <p:spPr>
          <a:xfrm>
            <a:off x="585293" y="603500"/>
            <a:ext cx="4942850" cy="3984376"/>
          </a:xfrm>
        </p:spPr>
        <p:txBody>
          <a:bodyPr/>
          <a:lstStyle>
            <a:lvl1pPr>
              <a:defRPr sz="3600"/>
            </a:lvl1pPr>
          </a:lstStyle>
          <a:p>
            <a:r>
              <a:rPr kumimoji="1" lang="ja-JP" altLang="en-US"/>
              <a:t>マスター タイトルの書式設定</a:t>
            </a:r>
          </a:p>
        </p:txBody>
      </p:sp>
    </p:spTree>
    <p:extLst>
      <p:ext uri="{BB962C8B-B14F-4D97-AF65-F5344CB8AC3E}">
        <p14:creationId xmlns:p14="http://schemas.microsoft.com/office/powerpoint/2010/main" val="2204956051"/>
      </p:ext>
    </p:extLst>
  </p:cSld>
  <p:clrMapOvr>
    <a:masterClrMapping/>
  </p:clrMapOvr>
  <p:transition spd="med"/>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Text, 2 columns, dividers, large title">
    <p:bg>
      <p:bgPr>
        <a:solidFill>
          <a:schemeClr val="bg1"/>
        </a:solidFill>
        <a:effectLst/>
      </p:bgPr>
    </p:bg>
    <p:spTree>
      <p:nvGrpSpPr>
        <p:cNvPr id="1" name=""/>
        <p:cNvGrpSpPr/>
        <p:nvPr/>
      </p:nvGrpSpPr>
      <p:grpSpPr>
        <a:xfrm>
          <a:off x="0" y="0"/>
          <a:ext cx="0" cy="0"/>
          <a:chOff x="0" y="0"/>
          <a:chExt cx="0" cy="0"/>
        </a:xfrm>
      </p:grpSpPr>
      <p:sp>
        <p:nvSpPr>
          <p:cNvPr id="6" name="タイトル 5">
            <a:extLst>
              <a:ext uri="{FF2B5EF4-FFF2-40B4-BE49-F238E27FC236}">
                <a16:creationId xmlns:a16="http://schemas.microsoft.com/office/drawing/2014/main" id="{7BA1FFD1-8F3F-F2AF-44B9-F58E7E471CAD}"/>
              </a:ext>
            </a:extLst>
          </p:cNvPr>
          <p:cNvSpPr>
            <a:spLocks noGrp="1"/>
          </p:cNvSpPr>
          <p:nvPr>
            <p:ph type="title"/>
          </p:nvPr>
        </p:nvSpPr>
        <p:spPr>
          <a:xfrm>
            <a:off x="585292" y="603500"/>
            <a:ext cx="11047390" cy="3984376"/>
          </a:xfrm>
        </p:spPr>
        <p:txBody>
          <a:bodyPr/>
          <a:lstStyle>
            <a:lvl1pPr>
              <a:lnSpc>
                <a:spcPct val="110000"/>
              </a:lnSpc>
              <a:defRPr/>
            </a:lvl1pPr>
          </a:lstStyle>
          <a:p>
            <a:r>
              <a:rPr kumimoji="1" lang="ja-JP" altLang="en-US"/>
              <a:t>マスター タイトルの書式設定</a:t>
            </a:r>
          </a:p>
        </p:txBody>
      </p:sp>
      <p:sp>
        <p:nvSpPr>
          <p:cNvPr id="4" name="Text Placeholder 9">
            <a:extLst>
              <a:ext uri="{FF2B5EF4-FFF2-40B4-BE49-F238E27FC236}">
                <a16:creationId xmlns:a16="http://schemas.microsoft.com/office/drawing/2014/main" id="{8AF10F27-0178-9C93-8741-F0241501B4B0}"/>
              </a:ext>
            </a:extLst>
          </p:cNvPr>
          <p:cNvSpPr>
            <a:spLocks noGrp="1"/>
          </p:cNvSpPr>
          <p:nvPr>
            <p:ph type="body" sz="quarter" idx="16"/>
          </p:nvPr>
        </p:nvSpPr>
        <p:spPr>
          <a:xfrm>
            <a:off x="12763500" y="603504"/>
            <a:ext cx="4956693" cy="1865376"/>
          </a:xfrm>
          <a:prstGeom prst="rect">
            <a:avLst/>
          </a:prstGeom>
        </p:spPr>
        <p:txBody>
          <a:bodyPr/>
          <a:lstStyle>
            <a:lvl1pPr>
              <a:lnSpc>
                <a:spcPct val="120000"/>
              </a:lnSpc>
              <a:spcBef>
                <a:spcPts val="0"/>
              </a:spcBef>
              <a:defRPr sz="2800">
                <a:solidFill>
                  <a:schemeClr val="tx1"/>
                </a:solidFill>
              </a:defRPr>
            </a:lvl1pPr>
            <a:lvl2pPr marL="255980" indent="-255980">
              <a:lnSpc>
                <a:spcPct val="120000"/>
              </a:lnSpc>
              <a:spcBef>
                <a:spcPts val="0"/>
              </a:spcBef>
              <a:defRPr sz="2800">
                <a:solidFill>
                  <a:schemeClr val="tx1"/>
                </a:solidFill>
              </a:defRPr>
            </a:lvl2pPr>
            <a:lvl3pPr marL="511962" indent="-255980">
              <a:lnSpc>
                <a:spcPct val="120000"/>
              </a:lnSpc>
              <a:spcBef>
                <a:spcPts val="0"/>
              </a:spcBef>
              <a:defRPr sz="2800">
                <a:solidFill>
                  <a:schemeClr val="tx1"/>
                </a:solidFill>
              </a:defRPr>
            </a:lvl3pPr>
            <a:lvl4pPr marL="767942" indent="-255980">
              <a:lnSpc>
                <a:spcPct val="120000"/>
              </a:lnSpc>
              <a:spcBef>
                <a:spcPts val="0"/>
              </a:spcBef>
              <a:defRPr sz="2800">
                <a:solidFill>
                  <a:schemeClr val="tx1"/>
                </a:solidFill>
              </a:defRPr>
            </a:lvl4pPr>
            <a:lvl5pPr>
              <a:lnSpc>
                <a:spcPct val="110000"/>
              </a:lnSpc>
              <a:spcBef>
                <a:spcPts val="0"/>
              </a:spcBef>
              <a:defRPr sz="2800">
                <a:solidFill>
                  <a:schemeClr val="tx1"/>
                </a:solidFill>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5" name="Text Placeholder 12">
            <a:extLst>
              <a:ext uri="{FF2B5EF4-FFF2-40B4-BE49-F238E27FC236}">
                <a16:creationId xmlns:a16="http://schemas.microsoft.com/office/drawing/2014/main" id="{17CD3DC6-7946-2D82-C3E4-10BC579C88DE}"/>
              </a:ext>
            </a:extLst>
          </p:cNvPr>
          <p:cNvSpPr>
            <a:spLocks noGrp="1"/>
          </p:cNvSpPr>
          <p:nvPr>
            <p:ph type="body" sz="quarter" idx="17"/>
          </p:nvPr>
        </p:nvSpPr>
        <p:spPr>
          <a:xfrm>
            <a:off x="18859500" y="603504"/>
            <a:ext cx="4956693" cy="1865376"/>
          </a:xfrm>
          <a:prstGeom prst="rect">
            <a:avLst/>
          </a:prstGeom>
        </p:spPr>
        <p:txBody>
          <a:bodyPr/>
          <a:lstStyle>
            <a:lvl1pPr>
              <a:lnSpc>
                <a:spcPct val="120000"/>
              </a:lnSpc>
              <a:spcBef>
                <a:spcPts val="0"/>
              </a:spcBef>
              <a:defRPr sz="2800">
                <a:solidFill>
                  <a:schemeClr val="tx1"/>
                </a:solidFill>
              </a:defRPr>
            </a:lvl1pPr>
            <a:lvl2pPr marL="255980" indent="-255980">
              <a:lnSpc>
                <a:spcPct val="120000"/>
              </a:lnSpc>
              <a:spcBef>
                <a:spcPts val="0"/>
              </a:spcBef>
              <a:defRPr sz="2800">
                <a:solidFill>
                  <a:schemeClr val="tx1"/>
                </a:solidFill>
              </a:defRPr>
            </a:lvl2pPr>
            <a:lvl3pPr marL="511962" indent="-255980">
              <a:lnSpc>
                <a:spcPct val="120000"/>
              </a:lnSpc>
              <a:spcBef>
                <a:spcPts val="0"/>
              </a:spcBef>
              <a:defRPr sz="2800">
                <a:solidFill>
                  <a:schemeClr val="tx1"/>
                </a:solidFill>
              </a:defRPr>
            </a:lvl3pPr>
            <a:lvl4pPr marL="767942" indent="-255980">
              <a:lnSpc>
                <a:spcPct val="120000"/>
              </a:lnSpc>
              <a:spcBef>
                <a:spcPts val="0"/>
              </a:spcBef>
              <a:defRPr sz="2800">
                <a:solidFill>
                  <a:schemeClr val="tx1"/>
                </a:solidFill>
              </a:defRPr>
            </a:lvl4pPr>
            <a:lvl5pPr>
              <a:lnSpc>
                <a:spcPct val="110000"/>
              </a:lnSpc>
              <a:spcBef>
                <a:spcPts val="0"/>
              </a:spcBef>
              <a:defRPr sz="2800">
                <a:solidFill>
                  <a:schemeClr val="tx1"/>
                </a:solidFill>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9" name="Text Placeholder 8">
            <a:extLst>
              <a:ext uri="{FF2B5EF4-FFF2-40B4-BE49-F238E27FC236}">
                <a16:creationId xmlns:a16="http://schemas.microsoft.com/office/drawing/2014/main" id="{5898D950-EA52-ABF9-D15D-C6C8FE946495}"/>
              </a:ext>
            </a:extLst>
          </p:cNvPr>
          <p:cNvSpPr>
            <a:spLocks noGrp="1"/>
          </p:cNvSpPr>
          <p:nvPr>
            <p:ph type="body" sz="quarter" idx="18"/>
          </p:nvPr>
        </p:nvSpPr>
        <p:spPr>
          <a:xfrm>
            <a:off x="12763500" y="3067050"/>
            <a:ext cx="4956693" cy="9118600"/>
          </a:xfrm>
          <a:prstGeom prst="rect">
            <a:avLst/>
          </a:prstGeom>
        </p:spPr>
        <p:txBody>
          <a:bodyPr/>
          <a:lstStyle>
            <a:lvl1pPr>
              <a:lnSpc>
                <a:spcPct val="120000"/>
              </a:lnSpc>
              <a:spcBef>
                <a:spcPts val="0"/>
              </a:spcBef>
              <a:defRPr sz="2000" b="0" i="0">
                <a:solidFill>
                  <a:schemeClr val="tx1"/>
                </a:solidFill>
                <a:latin typeface="IBM Plex Sans" panose="020B0503050203000203" pitchFamily="34" charset="0"/>
                <a:ea typeface="IBM Plex Sans JP" panose="020B0503050203000203" pitchFamily="34" charset="-128"/>
              </a:defRPr>
            </a:lvl1pPr>
            <a:lvl2pPr marL="182844" indent="-182844">
              <a:lnSpc>
                <a:spcPct val="120000"/>
              </a:lnSpc>
              <a:spcBef>
                <a:spcPts val="0"/>
              </a:spcBef>
              <a:defRPr sz="2000" b="0" i="0">
                <a:solidFill>
                  <a:schemeClr val="tx1"/>
                </a:solidFill>
                <a:latin typeface="IBM Plex Sans" panose="020B0503050203000203" pitchFamily="34" charset="0"/>
                <a:ea typeface="IBM Plex Sans JP" panose="020B0503050203000203" pitchFamily="34" charset="-128"/>
              </a:defRPr>
            </a:lvl2pPr>
            <a:lvl3pPr marL="365686" indent="-182844">
              <a:lnSpc>
                <a:spcPct val="120000"/>
              </a:lnSpc>
              <a:spcBef>
                <a:spcPts val="0"/>
              </a:spcBef>
              <a:defRPr sz="2000" b="0" i="0">
                <a:solidFill>
                  <a:schemeClr val="tx1"/>
                </a:solidFill>
                <a:latin typeface="IBM Plex Sans" panose="020B0503050203000203" pitchFamily="34" charset="0"/>
                <a:ea typeface="IBM Plex Sans JP" panose="020B0503050203000203" pitchFamily="34" charset="-128"/>
              </a:defRPr>
            </a:lvl3pPr>
            <a:lvl4pPr marL="548530" indent="-182844">
              <a:lnSpc>
                <a:spcPct val="120000"/>
              </a:lnSpc>
              <a:spcBef>
                <a:spcPts val="0"/>
              </a:spcBef>
              <a:defRPr sz="2000" b="0" i="0">
                <a:solidFill>
                  <a:schemeClr val="tx1"/>
                </a:solidFill>
                <a:latin typeface="IBM Plex Sans" panose="020B0503050203000203" pitchFamily="34" charset="0"/>
                <a:ea typeface="IBM Plex Sans JP" panose="020B0503050203000203" pitchFamily="34" charset="-128"/>
              </a:defRPr>
            </a:lvl4pPr>
            <a:lvl5pPr>
              <a:lnSpc>
                <a:spcPct val="110000"/>
              </a:lnSpc>
              <a:spcBef>
                <a:spcPts val="0"/>
              </a:spcBef>
              <a:defRPr sz="2000" b="0" i="0">
                <a:solidFill>
                  <a:schemeClr val="tx1"/>
                </a:solidFill>
                <a:latin typeface="IBM Plex Sans" panose="020B0503050203000203" pitchFamily="34" charset="0"/>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10" name="Text Placeholder 8">
            <a:extLst>
              <a:ext uri="{FF2B5EF4-FFF2-40B4-BE49-F238E27FC236}">
                <a16:creationId xmlns:a16="http://schemas.microsoft.com/office/drawing/2014/main" id="{A501ADC5-5846-FF23-F5DB-93E8D05863E8}"/>
              </a:ext>
            </a:extLst>
          </p:cNvPr>
          <p:cNvSpPr>
            <a:spLocks noGrp="1"/>
          </p:cNvSpPr>
          <p:nvPr>
            <p:ph type="body" sz="quarter" idx="19"/>
          </p:nvPr>
        </p:nvSpPr>
        <p:spPr>
          <a:xfrm>
            <a:off x="18865850" y="3067050"/>
            <a:ext cx="4956693" cy="9118600"/>
          </a:xfrm>
          <a:prstGeom prst="rect">
            <a:avLst/>
          </a:prstGeom>
        </p:spPr>
        <p:txBody>
          <a:bodyPr/>
          <a:lstStyle>
            <a:lvl1pPr>
              <a:lnSpc>
                <a:spcPct val="120000"/>
              </a:lnSpc>
              <a:spcBef>
                <a:spcPts val="0"/>
              </a:spcBef>
              <a:defRPr sz="2000" b="0" i="0">
                <a:solidFill>
                  <a:schemeClr val="tx1"/>
                </a:solidFill>
                <a:latin typeface="IBM Plex Sans" panose="020B0503050203000203" pitchFamily="34" charset="0"/>
                <a:ea typeface="IBM Plex Sans JP" panose="020B0503050203000203" pitchFamily="34" charset="-128"/>
              </a:defRPr>
            </a:lvl1pPr>
            <a:lvl2pPr marL="182844" indent="-182844">
              <a:lnSpc>
                <a:spcPct val="120000"/>
              </a:lnSpc>
              <a:spcBef>
                <a:spcPts val="0"/>
              </a:spcBef>
              <a:defRPr sz="2000" b="0" i="0">
                <a:solidFill>
                  <a:schemeClr val="tx1"/>
                </a:solidFill>
                <a:latin typeface="IBM Plex Sans" panose="020B0503050203000203" pitchFamily="34" charset="0"/>
                <a:ea typeface="IBM Plex Sans JP" panose="020B0503050203000203" pitchFamily="34" charset="-128"/>
              </a:defRPr>
            </a:lvl2pPr>
            <a:lvl3pPr marL="365686" indent="-182844">
              <a:lnSpc>
                <a:spcPct val="120000"/>
              </a:lnSpc>
              <a:spcBef>
                <a:spcPts val="0"/>
              </a:spcBef>
              <a:defRPr sz="2000" b="0" i="0">
                <a:solidFill>
                  <a:schemeClr val="tx1"/>
                </a:solidFill>
                <a:latin typeface="IBM Plex Sans" panose="020B0503050203000203" pitchFamily="34" charset="0"/>
                <a:ea typeface="IBM Plex Sans JP" panose="020B0503050203000203" pitchFamily="34" charset="-128"/>
              </a:defRPr>
            </a:lvl3pPr>
            <a:lvl4pPr marL="548530" indent="-182844">
              <a:lnSpc>
                <a:spcPct val="120000"/>
              </a:lnSpc>
              <a:spcBef>
                <a:spcPts val="0"/>
              </a:spcBef>
              <a:defRPr sz="2000" b="0" i="0">
                <a:solidFill>
                  <a:schemeClr val="tx1"/>
                </a:solidFill>
                <a:latin typeface="IBM Plex Sans" panose="020B0503050203000203" pitchFamily="34" charset="0"/>
                <a:ea typeface="IBM Plex Sans JP" panose="020B0503050203000203" pitchFamily="34" charset="-128"/>
              </a:defRPr>
            </a:lvl4pPr>
            <a:lvl5pPr>
              <a:lnSpc>
                <a:spcPct val="110000"/>
              </a:lnSpc>
              <a:spcBef>
                <a:spcPts val="0"/>
              </a:spcBef>
              <a:defRPr sz="2000" b="0" i="0">
                <a:solidFill>
                  <a:schemeClr val="tx1"/>
                </a:solidFill>
                <a:latin typeface="IBM Plex Sans" panose="020B0503050203000203" pitchFamily="34" charset="0"/>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2" name="フッター プレースホルダー 1">
            <a:extLst>
              <a:ext uri="{FF2B5EF4-FFF2-40B4-BE49-F238E27FC236}">
                <a16:creationId xmlns:a16="http://schemas.microsoft.com/office/drawing/2014/main" id="{FADC4A74-D130-F082-49B7-05AD81B96B57}"/>
              </a:ext>
            </a:extLst>
          </p:cNvPr>
          <p:cNvSpPr>
            <a:spLocks noGrp="1"/>
          </p:cNvSpPr>
          <p:nvPr>
            <p:ph type="ftr" sz="quarter" idx="20"/>
          </p:nvPr>
        </p:nvSpPr>
        <p:spPr/>
        <p:txBody>
          <a:bodyPr/>
          <a:lstStyle/>
          <a:p>
            <a:r>
              <a:rPr kumimoji="1" lang="ja-JP" altLang="en-US"/>
              <a:t>フッター</a:t>
            </a:r>
            <a:r>
              <a:rPr kumimoji="1" lang="en-US" altLang="ja-JP" dirty="0"/>
              <a:t>(Optional)</a:t>
            </a:r>
            <a:endParaRPr kumimoji="1" lang="ja-JP" altLang="en-US"/>
          </a:p>
        </p:txBody>
      </p:sp>
      <p:sp>
        <p:nvSpPr>
          <p:cNvPr id="8" name="スライド番号プレースホルダー 7">
            <a:extLst>
              <a:ext uri="{FF2B5EF4-FFF2-40B4-BE49-F238E27FC236}">
                <a16:creationId xmlns:a16="http://schemas.microsoft.com/office/drawing/2014/main" id="{C328D503-BB25-870E-A030-CB31F4230969}"/>
              </a:ext>
            </a:extLst>
          </p:cNvPr>
          <p:cNvSpPr>
            <a:spLocks noGrp="1"/>
          </p:cNvSpPr>
          <p:nvPr>
            <p:ph type="sldNum" sz="quarter" idx="21"/>
          </p:nvPr>
        </p:nvSpPr>
        <p:spPr/>
        <p:txBody>
          <a:bodyPr/>
          <a:lstStyle/>
          <a:p>
            <a:fld id="{19CA33DB-3EF7-0D48-8164-B05E3E6F1758}" type="slidenum">
              <a:rPr kumimoji="1" lang="ja-JP" altLang="en-US" smtClean="0"/>
              <a:pPr/>
              <a:t>‹#›</a:t>
            </a:fld>
            <a:endParaRPr kumimoji="1" lang="ja-JP" altLang="en-US"/>
          </a:p>
        </p:txBody>
      </p:sp>
    </p:spTree>
    <p:extLst>
      <p:ext uri="{BB962C8B-B14F-4D97-AF65-F5344CB8AC3E}">
        <p14:creationId xmlns:p14="http://schemas.microsoft.com/office/powerpoint/2010/main" val="177170831"/>
      </p:ext>
    </p:extLst>
  </p:cSld>
  <p:clrMapOvr>
    <a:masterClrMapping/>
  </p:clrMapOvr>
  <p:transition spd="med"/>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Text, 2 columns, dividers, small title">
    <p:bg>
      <p:bgPr>
        <a:solidFill>
          <a:schemeClr val="bg1"/>
        </a:solidFill>
        <a:effectLst/>
      </p:bgPr>
    </p:bg>
    <p:spTree>
      <p:nvGrpSpPr>
        <p:cNvPr id="1" name=""/>
        <p:cNvGrpSpPr/>
        <p:nvPr/>
      </p:nvGrpSpPr>
      <p:grpSpPr>
        <a:xfrm>
          <a:off x="0" y="0"/>
          <a:ext cx="0" cy="0"/>
          <a:chOff x="0" y="0"/>
          <a:chExt cx="0" cy="0"/>
        </a:xfrm>
      </p:grpSpPr>
      <p:sp>
        <p:nvSpPr>
          <p:cNvPr id="8" name="タイトル 7">
            <a:extLst>
              <a:ext uri="{FF2B5EF4-FFF2-40B4-BE49-F238E27FC236}">
                <a16:creationId xmlns:a16="http://schemas.microsoft.com/office/drawing/2014/main" id="{D3AA0437-160F-994C-52F1-60621FE09EE8}"/>
              </a:ext>
            </a:extLst>
          </p:cNvPr>
          <p:cNvSpPr>
            <a:spLocks noGrp="1"/>
          </p:cNvSpPr>
          <p:nvPr>
            <p:ph type="title"/>
          </p:nvPr>
        </p:nvSpPr>
        <p:spPr>
          <a:xfrm>
            <a:off x="585293" y="603500"/>
            <a:ext cx="4942850" cy="3984376"/>
          </a:xfrm>
        </p:spPr>
        <p:txBody>
          <a:bodyPr/>
          <a:lstStyle>
            <a:lvl1pPr>
              <a:defRPr sz="2800"/>
            </a:lvl1pPr>
          </a:lstStyle>
          <a:p>
            <a:r>
              <a:rPr kumimoji="1" lang="ja-JP" altLang="en-US"/>
              <a:t>マスター タイトルの書式設定</a:t>
            </a:r>
          </a:p>
        </p:txBody>
      </p:sp>
      <p:sp>
        <p:nvSpPr>
          <p:cNvPr id="4" name="Text Placeholder 9">
            <a:extLst>
              <a:ext uri="{FF2B5EF4-FFF2-40B4-BE49-F238E27FC236}">
                <a16:creationId xmlns:a16="http://schemas.microsoft.com/office/drawing/2014/main" id="{8AF10F27-0178-9C93-8741-F0241501B4B0}"/>
              </a:ext>
            </a:extLst>
          </p:cNvPr>
          <p:cNvSpPr>
            <a:spLocks noGrp="1"/>
          </p:cNvSpPr>
          <p:nvPr>
            <p:ph type="body" sz="quarter" idx="16"/>
          </p:nvPr>
        </p:nvSpPr>
        <p:spPr>
          <a:xfrm>
            <a:off x="12763500" y="603504"/>
            <a:ext cx="4956693" cy="1883664"/>
          </a:xfrm>
          <a:prstGeom prst="rect">
            <a:avLst/>
          </a:prstGeom>
        </p:spPr>
        <p:txBody>
          <a:bodyPr/>
          <a:lstStyle>
            <a:lvl1pPr>
              <a:lnSpc>
                <a:spcPct val="120000"/>
              </a:lnSpc>
              <a:spcBef>
                <a:spcPts val="0"/>
              </a:spcBef>
              <a:defRPr sz="2800">
                <a:solidFill>
                  <a:schemeClr val="tx1"/>
                </a:solidFill>
              </a:defRPr>
            </a:lvl1pPr>
            <a:lvl2pPr marL="255980" indent="-255980">
              <a:lnSpc>
                <a:spcPct val="120000"/>
              </a:lnSpc>
              <a:spcBef>
                <a:spcPts val="0"/>
              </a:spcBef>
              <a:defRPr sz="2800">
                <a:solidFill>
                  <a:schemeClr val="tx1"/>
                </a:solidFill>
              </a:defRPr>
            </a:lvl2pPr>
            <a:lvl3pPr marL="511962" indent="-255980">
              <a:lnSpc>
                <a:spcPct val="120000"/>
              </a:lnSpc>
              <a:spcBef>
                <a:spcPts val="0"/>
              </a:spcBef>
              <a:defRPr sz="2800">
                <a:solidFill>
                  <a:schemeClr val="tx1"/>
                </a:solidFill>
              </a:defRPr>
            </a:lvl3pPr>
            <a:lvl4pPr marL="767942" indent="-255980">
              <a:lnSpc>
                <a:spcPct val="120000"/>
              </a:lnSpc>
              <a:spcBef>
                <a:spcPts val="0"/>
              </a:spcBef>
              <a:defRPr sz="2800">
                <a:solidFill>
                  <a:schemeClr val="tx1"/>
                </a:solidFill>
              </a:defRPr>
            </a:lvl4pPr>
            <a:lvl5pPr>
              <a:lnSpc>
                <a:spcPct val="110000"/>
              </a:lnSpc>
              <a:spcBef>
                <a:spcPts val="0"/>
              </a:spcBef>
              <a:defRPr sz="2800">
                <a:solidFill>
                  <a:schemeClr val="tx1"/>
                </a:solidFill>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5" name="Text Placeholder 12">
            <a:extLst>
              <a:ext uri="{FF2B5EF4-FFF2-40B4-BE49-F238E27FC236}">
                <a16:creationId xmlns:a16="http://schemas.microsoft.com/office/drawing/2014/main" id="{17CD3DC6-7946-2D82-C3E4-10BC579C88DE}"/>
              </a:ext>
            </a:extLst>
          </p:cNvPr>
          <p:cNvSpPr>
            <a:spLocks noGrp="1"/>
          </p:cNvSpPr>
          <p:nvPr>
            <p:ph type="body" sz="quarter" idx="17"/>
          </p:nvPr>
        </p:nvSpPr>
        <p:spPr>
          <a:xfrm>
            <a:off x="18859500" y="603504"/>
            <a:ext cx="4956693" cy="1883664"/>
          </a:xfrm>
          <a:prstGeom prst="rect">
            <a:avLst/>
          </a:prstGeom>
        </p:spPr>
        <p:txBody>
          <a:bodyPr/>
          <a:lstStyle>
            <a:lvl1pPr>
              <a:lnSpc>
                <a:spcPct val="120000"/>
              </a:lnSpc>
              <a:spcBef>
                <a:spcPts val="0"/>
              </a:spcBef>
              <a:defRPr sz="2800">
                <a:solidFill>
                  <a:schemeClr val="tx1"/>
                </a:solidFill>
              </a:defRPr>
            </a:lvl1pPr>
            <a:lvl2pPr marL="255980" indent="-255980">
              <a:lnSpc>
                <a:spcPct val="120000"/>
              </a:lnSpc>
              <a:spcBef>
                <a:spcPts val="0"/>
              </a:spcBef>
              <a:defRPr sz="2800">
                <a:solidFill>
                  <a:schemeClr val="tx1"/>
                </a:solidFill>
              </a:defRPr>
            </a:lvl2pPr>
            <a:lvl3pPr marL="511962" indent="-255980">
              <a:lnSpc>
                <a:spcPct val="120000"/>
              </a:lnSpc>
              <a:spcBef>
                <a:spcPts val="0"/>
              </a:spcBef>
              <a:defRPr sz="2800">
                <a:solidFill>
                  <a:schemeClr val="tx1"/>
                </a:solidFill>
              </a:defRPr>
            </a:lvl3pPr>
            <a:lvl4pPr marL="767942" indent="-255980">
              <a:lnSpc>
                <a:spcPct val="120000"/>
              </a:lnSpc>
              <a:spcBef>
                <a:spcPts val="0"/>
              </a:spcBef>
              <a:defRPr sz="2800">
                <a:solidFill>
                  <a:schemeClr val="tx1"/>
                </a:solidFill>
              </a:defRPr>
            </a:lvl4pPr>
            <a:lvl5pPr>
              <a:lnSpc>
                <a:spcPct val="110000"/>
              </a:lnSpc>
              <a:spcBef>
                <a:spcPts val="0"/>
              </a:spcBef>
              <a:defRPr sz="2800">
                <a:solidFill>
                  <a:schemeClr val="tx1"/>
                </a:solidFill>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9" name="Text Placeholder 8">
            <a:extLst>
              <a:ext uri="{FF2B5EF4-FFF2-40B4-BE49-F238E27FC236}">
                <a16:creationId xmlns:a16="http://schemas.microsoft.com/office/drawing/2014/main" id="{5898D950-EA52-ABF9-D15D-C6C8FE946495}"/>
              </a:ext>
            </a:extLst>
          </p:cNvPr>
          <p:cNvSpPr>
            <a:spLocks noGrp="1"/>
          </p:cNvSpPr>
          <p:nvPr>
            <p:ph type="body" sz="quarter" idx="18"/>
          </p:nvPr>
        </p:nvSpPr>
        <p:spPr>
          <a:xfrm>
            <a:off x="12763500" y="3067050"/>
            <a:ext cx="4956693" cy="9118600"/>
          </a:xfrm>
          <a:prstGeom prst="rect">
            <a:avLst/>
          </a:prstGeom>
        </p:spPr>
        <p:txBody>
          <a:bodyPr/>
          <a:lstStyle>
            <a:lvl1pPr>
              <a:lnSpc>
                <a:spcPct val="120000"/>
              </a:lnSpc>
              <a:spcBef>
                <a:spcPts val="0"/>
              </a:spcBef>
              <a:defRPr sz="2000" b="0" i="0">
                <a:solidFill>
                  <a:schemeClr val="tx1"/>
                </a:solidFill>
                <a:latin typeface="IBM Plex Sans" panose="020B0503050203000203" pitchFamily="34" charset="0"/>
                <a:ea typeface="IBM Plex Sans JP" panose="020B0503050203000203" pitchFamily="34" charset="-128"/>
              </a:defRPr>
            </a:lvl1pPr>
            <a:lvl2pPr marL="182844" indent="-182844">
              <a:lnSpc>
                <a:spcPct val="120000"/>
              </a:lnSpc>
              <a:spcBef>
                <a:spcPts val="0"/>
              </a:spcBef>
              <a:defRPr sz="2000" b="0" i="0">
                <a:solidFill>
                  <a:schemeClr val="tx1"/>
                </a:solidFill>
                <a:latin typeface="IBM Plex Sans" panose="020B0503050203000203" pitchFamily="34" charset="0"/>
                <a:ea typeface="IBM Plex Sans JP" panose="020B0503050203000203" pitchFamily="34" charset="-128"/>
              </a:defRPr>
            </a:lvl2pPr>
            <a:lvl3pPr marL="365686" indent="-182844">
              <a:lnSpc>
                <a:spcPct val="120000"/>
              </a:lnSpc>
              <a:spcBef>
                <a:spcPts val="0"/>
              </a:spcBef>
              <a:defRPr sz="2000" b="0" i="0">
                <a:solidFill>
                  <a:schemeClr val="tx1"/>
                </a:solidFill>
                <a:latin typeface="IBM Plex Sans" panose="020B0503050203000203" pitchFamily="34" charset="0"/>
                <a:ea typeface="IBM Plex Sans JP" panose="020B0503050203000203" pitchFamily="34" charset="-128"/>
              </a:defRPr>
            </a:lvl3pPr>
            <a:lvl4pPr marL="548530" indent="-182844">
              <a:lnSpc>
                <a:spcPct val="120000"/>
              </a:lnSpc>
              <a:spcBef>
                <a:spcPts val="0"/>
              </a:spcBef>
              <a:defRPr sz="2000" b="0" i="0">
                <a:solidFill>
                  <a:schemeClr val="tx1"/>
                </a:solidFill>
                <a:latin typeface="IBM Plex Sans" panose="020B0503050203000203" pitchFamily="34" charset="0"/>
                <a:ea typeface="IBM Plex Sans JP" panose="020B0503050203000203" pitchFamily="34" charset="-128"/>
              </a:defRPr>
            </a:lvl4pPr>
            <a:lvl5pPr>
              <a:lnSpc>
                <a:spcPct val="110000"/>
              </a:lnSpc>
              <a:spcBef>
                <a:spcPts val="0"/>
              </a:spcBef>
              <a:defRPr sz="2000" b="0" i="0">
                <a:solidFill>
                  <a:schemeClr val="tx1"/>
                </a:solidFill>
                <a:latin typeface="IBM Plex Sans" panose="020B0503050203000203" pitchFamily="34" charset="0"/>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10" name="Text Placeholder 8">
            <a:extLst>
              <a:ext uri="{FF2B5EF4-FFF2-40B4-BE49-F238E27FC236}">
                <a16:creationId xmlns:a16="http://schemas.microsoft.com/office/drawing/2014/main" id="{A501ADC5-5846-FF23-F5DB-93E8D05863E8}"/>
              </a:ext>
            </a:extLst>
          </p:cNvPr>
          <p:cNvSpPr>
            <a:spLocks noGrp="1"/>
          </p:cNvSpPr>
          <p:nvPr>
            <p:ph type="body" sz="quarter" idx="19"/>
          </p:nvPr>
        </p:nvSpPr>
        <p:spPr>
          <a:xfrm>
            <a:off x="18865850" y="3067050"/>
            <a:ext cx="4956693" cy="9118600"/>
          </a:xfrm>
          <a:prstGeom prst="rect">
            <a:avLst/>
          </a:prstGeom>
        </p:spPr>
        <p:txBody>
          <a:bodyPr/>
          <a:lstStyle>
            <a:lvl1pPr>
              <a:lnSpc>
                <a:spcPct val="120000"/>
              </a:lnSpc>
              <a:spcBef>
                <a:spcPts val="0"/>
              </a:spcBef>
              <a:defRPr sz="2000" b="0" i="0">
                <a:solidFill>
                  <a:schemeClr val="tx1"/>
                </a:solidFill>
                <a:latin typeface="IBM Plex Sans" panose="020B0503050203000203" pitchFamily="34" charset="0"/>
                <a:ea typeface="IBM Plex Sans JP" panose="020B0503050203000203" pitchFamily="34" charset="-128"/>
              </a:defRPr>
            </a:lvl1pPr>
            <a:lvl2pPr marL="182844" indent="-182844">
              <a:lnSpc>
                <a:spcPct val="120000"/>
              </a:lnSpc>
              <a:spcBef>
                <a:spcPts val="0"/>
              </a:spcBef>
              <a:defRPr sz="2000" b="0" i="0">
                <a:solidFill>
                  <a:schemeClr val="tx1"/>
                </a:solidFill>
                <a:latin typeface="IBM Plex Sans" panose="020B0503050203000203" pitchFamily="34" charset="0"/>
                <a:ea typeface="IBM Plex Sans JP" panose="020B0503050203000203" pitchFamily="34" charset="-128"/>
              </a:defRPr>
            </a:lvl2pPr>
            <a:lvl3pPr marL="365686" indent="-182844">
              <a:lnSpc>
                <a:spcPct val="120000"/>
              </a:lnSpc>
              <a:spcBef>
                <a:spcPts val="0"/>
              </a:spcBef>
              <a:defRPr sz="2000" b="0" i="0">
                <a:solidFill>
                  <a:schemeClr val="tx1"/>
                </a:solidFill>
                <a:latin typeface="IBM Plex Sans" panose="020B0503050203000203" pitchFamily="34" charset="0"/>
                <a:ea typeface="IBM Plex Sans JP" panose="020B0503050203000203" pitchFamily="34" charset="-128"/>
              </a:defRPr>
            </a:lvl3pPr>
            <a:lvl4pPr marL="548530" indent="-182844">
              <a:lnSpc>
                <a:spcPct val="120000"/>
              </a:lnSpc>
              <a:spcBef>
                <a:spcPts val="0"/>
              </a:spcBef>
              <a:defRPr sz="2000" b="0" i="0">
                <a:solidFill>
                  <a:schemeClr val="tx1"/>
                </a:solidFill>
                <a:latin typeface="IBM Plex Sans" panose="020B0503050203000203" pitchFamily="34" charset="0"/>
                <a:ea typeface="IBM Plex Sans JP" panose="020B0503050203000203" pitchFamily="34" charset="-128"/>
              </a:defRPr>
            </a:lvl4pPr>
            <a:lvl5pPr>
              <a:lnSpc>
                <a:spcPct val="110000"/>
              </a:lnSpc>
              <a:spcBef>
                <a:spcPts val="0"/>
              </a:spcBef>
              <a:defRPr sz="2000" b="0" i="0">
                <a:solidFill>
                  <a:schemeClr val="tx1"/>
                </a:solidFill>
                <a:latin typeface="IBM Plex Sans" panose="020B0503050203000203" pitchFamily="34" charset="0"/>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2" name="フッター プレースホルダー 1">
            <a:extLst>
              <a:ext uri="{FF2B5EF4-FFF2-40B4-BE49-F238E27FC236}">
                <a16:creationId xmlns:a16="http://schemas.microsoft.com/office/drawing/2014/main" id="{8170C4E6-E73A-69FC-EE01-CF8FB0118E1C}"/>
              </a:ext>
            </a:extLst>
          </p:cNvPr>
          <p:cNvSpPr>
            <a:spLocks noGrp="1"/>
          </p:cNvSpPr>
          <p:nvPr>
            <p:ph type="ftr" sz="quarter" idx="20"/>
          </p:nvPr>
        </p:nvSpPr>
        <p:spPr/>
        <p:txBody>
          <a:bodyPr/>
          <a:lstStyle/>
          <a:p>
            <a:r>
              <a:rPr kumimoji="1" lang="ja-JP" altLang="en-US"/>
              <a:t>フッター</a:t>
            </a:r>
            <a:r>
              <a:rPr kumimoji="1" lang="en-US" altLang="ja-JP" dirty="0"/>
              <a:t>(Optional)</a:t>
            </a:r>
            <a:endParaRPr kumimoji="1" lang="ja-JP" altLang="en-US"/>
          </a:p>
        </p:txBody>
      </p:sp>
      <p:sp>
        <p:nvSpPr>
          <p:cNvPr id="6" name="スライド番号プレースホルダー 5">
            <a:extLst>
              <a:ext uri="{FF2B5EF4-FFF2-40B4-BE49-F238E27FC236}">
                <a16:creationId xmlns:a16="http://schemas.microsoft.com/office/drawing/2014/main" id="{367977BE-0CD3-F32F-B651-FFB4D1E8D050}"/>
              </a:ext>
            </a:extLst>
          </p:cNvPr>
          <p:cNvSpPr>
            <a:spLocks noGrp="1"/>
          </p:cNvSpPr>
          <p:nvPr>
            <p:ph type="sldNum" sz="quarter" idx="21"/>
          </p:nvPr>
        </p:nvSpPr>
        <p:spPr/>
        <p:txBody>
          <a:bodyPr/>
          <a:lstStyle/>
          <a:p>
            <a:fld id="{19CA33DB-3EF7-0D48-8164-B05E3E6F1758}" type="slidenum">
              <a:rPr kumimoji="1" lang="ja-JP" altLang="en-US" smtClean="0"/>
              <a:pPr/>
              <a:t>‹#›</a:t>
            </a:fld>
            <a:endParaRPr kumimoji="1" lang="ja-JP" altLang="en-US"/>
          </a:p>
        </p:txBody>
      </p:sp>
    </p:spTree>
    <p:extLst>
      <p:ext uri="{BB962C8B-B14F-4D97-AF65-F5344CB8AC3E}">
        <p14:creationId xmlns:p14="http://schemas.microsoft.com/office/powerpoint/2010/main" val="1629240754"/>
      </p:ext>
    </p:extLst>
  </p:cSld>
  <p:clrMapOvr>
    <a:masterClrMapping/>
  </p:clrMapOvr>
  <p:transition spd="med"/>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Text, 2 columns, dividers, pictograms">
    <p:bg>
      <p:bgPr>
        <a:solidFill>
          <a:schemeClr val="bg1"/>
        </a:solidFill>
        <a:effectLst/>
      </p:bgPr>
    </p:bg>
    <p:spTree>
      <p:nvGrpSpPr>
        <p:cNvPr id="1" name=""/>
        <p:cNvGrpSpPr/>
        <p:nvPr/>
      </p:nvGrpSpPr>
      <p:grpSpPr>
        <a:xfrm>
          <a:off x="0" y="0"/>
          <a:ext cx="0" cy="0"/>
          <a:chOff x="0" y="0"/>
          <a:chExt cx="0" cy="0"/>
        </a:xfrm>
      </p:grpSpPr>
      <p:cxnSp>
        <p:nvCxnSpPr>
          <p:cNvPr id="13" name="Straight Connector 12">
            <a:extLst>
              <a:ext uri="{FF2B5EF4-FFF2-40B4-BE49-F238E27FC236}">
                <a16:creationId xmlns:a16="http://schemas.microsoft.com/office/drawing/2014/main" id="{202744BD-C7A4-D538-2E19-AA279C025A21}"/>
              </a:ext>
            </a:extLst>
          </p:cNvPr>
          <p:cNvCxnSpPr>
            <a:cxnSpLocks/>
          </p:cNvCxnSpPr>
          <p:nvPr userDrawn="1"/>
        </p:nvCxnSpPr>
        <p:spPr bwMode="auto">
          <a:xfrm>
            <a:off x="12193588" y="569914"/>
            <a:ext cx="0" cy="11612880"/>
          </a:xfrm>
          <a:prstGeom prst="line">
            <a:avLst/>
          </a:prstGeom>
          <a:ln w="6350">
            <a:solidFill>
              <a:schemeClr val="tx1"/>
            </a:solidFill>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14" name="Straight Connector 13">
            <a:extLst>
              <a:ext uri="{FF2B5EF4-FFF2-40B4-BE49-F238E27FC236}">
                <a16:creationId xmlns:a16="http://schemas.microsoft.com/office/drawing/2014/main" id="{ADCE883F-3781-7F7E-8236-8BB5CEBAD77C}"/>
              </a:ext>
            </a:extLst>
          </p:cNvPr>
          <p:cNvCxnSpPr/>
          <p:nvPr userDrawn="1"/>
        </p:nvCxnSpPr>
        <p:spPr bwMode="auto">
          <a:xfrm>
            <a:off x="18288001" y="569914"/>
            <a:ext cx="0" cy="11612880"/>
          </a:xfrm>
          <a:prstGeom prst="line">
            <a:avLst/>
          </a:prstGeom>
          <a:ln w="6350">
            <a:solidFill>
              <a:schemeClr val="tx1"/>
            </a:solidFill>
            <a:headEnd type="none" w="med" len="med"/>
            <a:tailEnd type="none" w="med" len="med"/>
          </a:ln>
          <a:effectLst/>
        </p:spPr>
        <p:style>
          <a:lnRef idx="1">
            <a:schemeClr val="dk1"/>
          </a:lnRef>
          <a:fillRef idx="0">
            <a:schemeClr val="dk1"/>
          </a:fillRef>
          <a:effectRef idx="0">
            <a:schemeClr val="dk1"/>
          </a:effectRef>
          <a:fontRef idx="minor">
            <a:schemeClr val="tx1"/>
          </a:fontRef>
        </p:style>
      </p:cxnSp>
      <p:sp>
        <p:nvSpPr>
          <p:cNvPr id="4" name="タイトル 3">
            <a:extLst>
              <a:ext uri="{FF2B5EF4-FFF2-40B4-BE49-F238E27FC236}">
                <a16:creationId xmlns:a16="http://schemas.microsoft.com/office/drawing/2014/main" id="{153EE6E8-BFCC-3460-5B95-6CE1D677F174}"/>
              </a:ext>
            </a:extLst>
          </p:cNvPr>
          <p:cNvSpPr>
            <a:spLocks noGrp="1"/>
          </p:cNvSpPr>
          <p:nvPr>
            <p:ph type="title"/>
          </p:nvPr>
        </p:nvSpPr>
        <p:spPr>
          <a:xfrm>
            <a:off x="585292" y="603503"/>
            <a:ext cx="4956693" cy="1107822"/>
          </a:xfrm>
        </p:spPr>
        <p:txBody>
          <a:bodyPr/>
          <a:lstStyle>
            <a:lvl1pPr>
              <a:defRPr sz="6400"/>
            </a:lvl1pPr>
          </a:lstStyle>
          <a:p>
            <a:r>
              <a:rPr kumimoji="1" lang="ja-JP" altLang="en-US"/>
              <a:t>マスター タイトルの書式設定</a:t>
            </a:r>
          </a:p>
        </p:txBody>
      </p:sp>
      <p:sp>
        <p:nvSpPr>
          <p:cNvPr id="6" name="Text Placeholder 5">
            <a:extLst>
              <a:ext uri="{FF2B5EF4-FFF2-40B4-BE49-F238E27FC236}">
                <a16:creationId xmlns:a16="http://schemas.microsoft.com/office/drawing/2014/main" id="{9792CE3F-FA6A-2FE0-0146-4BFD45CF296A}"/>
              </a:ext>
            </a:extLst>
          </p:cNvPr>
          <p:cNvSpPr>
            <a:spLocks noGrp="1"/>
          </p:cNvSpPr>
          <p:nvPr>
            <p:ph type="body" sz="quarter" idx="15"/>
          </p:nvPr>
        </p:nvSpPr>
        <p:spPr>
          <a:xfrm>
            <a:off x="6667498" y="603502"/>
            <a:ext cx="4956693" cy="1141412"/>
          </a:xfrm>
          <a:prstGeom prst="rect">
            <a:avLst/>
          </a:prstGeom>
        </p:spPr>
        <p:txBody>
          <a:bodyPr/>
          <a:lstStyle>
            <a:lvl1pPr>
              <a:lnSpc>
                <a:spcPct val="110000"/>
              </a:lnSpc>
              <a:spcBef>
                <a:spcPts val="0"/>
              </a:spcBef>
              <a:defRPr sz="6398">
                <a:solidFill>
                  <a:schemeClr val="tx1"/>
                </a:solidFill>
              </a:defRPr>
            </a:lvl1pPr>
            <a:lvl2pPr>
              <a:lnSpc>
                <a:spcPct val="90000"/>
              </a:lnSpc>
              <a:spcBef>
                <a:spcPts val="0"/>
              </a:spcBef>
              <a:defRPr sz="2800"/>
            </a:lvl2pPr>
            <a:lvl3pPr>
              <a:lnSpc>
                <a:spcPct val="90000"/>
              </a:lnSpc>
              <a:spcBef>
                <a:spcPts val="0"/>
              </a:spcBef>
              <a:defRPr sz="2800"/>
            </a:lvl3pPr>
            <a:lvl4pPr>
              <a:lnSpc>
                <a:spcPct val="90000"/>
              </a:lnSpc>
              <a:spcBef>
                <a:spcPts val="0"/>
              </a:spcBef>
              <a:defRPr sz="2800"/>
            </a:lvl4pPr>
            <a:lvl5pPr>
              <a:lnSpc>
                <a:spcPct val="90000"/>
              </a:lnSpc>
              <a:spcBef>
                <a:spcPts val="0"/>
              </a:spcBef>
              <a:defRPr sz="2800"/>
            </a:lvl5pPr>
          </a:lstStyle>
          <a:p>
            <a:pPr lvl="0"/>
            <a:r>
              <a:rPr lang="ja-JP" altLang="en-US"/>
              <a:t>マスター テキストの書式設定</a:t>
            </a:r>
          </a:p>
        </p:txBody>
      </p:sp>
      <p:sp>
        <p:nvSpPr>
          <p:cNvPr id="5" name="Picture Placeholder 4">
            <a:extLst>
              <a:ext uri="{FF2B5EF4-FFF2-40B4-BE49-F238E27FC236}">
                <a16:creationId xmlns:a16="http://schemas.microsoft.com/office/drawing/2014/main" id="{4E8FFEFF-CCD0-A436-418A-5FB8624CCC89}"/>
              </a:ext>
            </a:extLst>
          </p:cNvPr>
          <p:cNvSpPr>
            <a:spLocks noGrp="1"/>
          </p:cNvSpPr>
          <p:nvPr>
            <p:ph type="pic" sz="quarter" idx="16" hasCustomPrompt="1"/>
          </p:nvPr>
        </p:nvSpPr>
        <p:spPr>
          <a:xfrm>
            <a:off x="12763500" y="603502"/>
            <a:ext cx="1143001" cy="1141412"/>
          </a:xfrm>
          <a:prstGeom prst="rect">
            <a:avLst/>
          </a:prstGeom>
        </p:spPr>
        <p:txBody>
          <a:bodyPr anchor="ctr"/>
          <a:lstStyle>
            <a:lvl1pPr algn="ctr">
              <a:lnSpc>
                <a:spcPct val="120000"/>
              </a:lnSpc>
              <a:defRPr sz="1600" b="0" i="0">
                <a:solidFill>
                  <a:schemeClr val="tx1"/>
                </a:solidFill>
                <a:latin typeface="IBM Plex Sans" panose="020B0503050203000203" pitchFamily="34" charset="0"/>
                <a:ea typeface="IBM Plex Sans JP" panose="020B0503050203000203" pitchFamily="34" charset="-128"/>
              </a:defRPr>
            </a:lvl1pPr>
          </a:lstStyle>
          <a:p>
            <a:r>
              <a:rPr lang="en-US" dirty="0"/>
              <a:t>Pictogram</a:t>
            </a:r>
          </a:p>
        </p:txBody>
      </p:sp>
      <p:sp>
        <p:nvSpPr>
          <p:cNvPr id="12" name="Picture Placeholder 11">
            <a:extLst>
              <a:ext uri="{FF2B5EF4-FFF2-40B4-BE49-F238E27FC236}">
                <a16:creationId xmlns:a16="http://schemas.microsoft.com/office/drawing/2014/main" id="{484E55D7-CBB2-992D-3E77-5CB7B7CADA9C}"/>
              </a:ext>
            </a:extLst>
          </p:cNvPr>
          <p:cNvSpPr>
            <a:spLocks noGrp="1"/>
          </p:cNvSpPr>
          <p:nvPr>
            <p:ph type="pic" sz="quarter" idx="17" hasCustomPrompt="1"/>
          </p:nvPr>
        </p:nvSpPr>
        <p:spPr>
          <a:xfrm>
            <a:off x="18859499" y="603502"/>
            <a:ext cx="1143001" cy="1141412"/>
          </a:xfrm>
          <a:prstGeom prst="rect">
            <a:avLst/>
          </a:prstGeom>
        </p:spPr>
        <p:txBody>
          <a:bodyPr anchor="ctr"/>
          <a:lstStyle>
            <a:lvl1pPr algn="ctr">
              <a:lnSpc>
                <a:spcPct val="120000"/>
              </a:lnSpc>
              <a:defRPr sz="1600" b="0" i="0">
                <a:solidFill>
                  <a:schemeClr val="tx1"/>
                </a:solidFill>
                <a:latin typeface="IBM Plex Sans" panose="020B0503050203000203" pitchFamily="34" charset="0"/>
                <a:ea typeface="IBM Plex Sans JP" panose="020B0503050203000203" pitchFamily="34" charset="-128"/>
              </a:defRPr>
            </a:lvl1pPr>
          </a:lstStyle>
          <a:p>
            <a:r>
              <a:rPr lang="en-US" dirty="0"/>
              <a:t>Pictogram</a:t>
            </a:r>
          </a:p>
        </p:txBody>
      </p:sp>
      <p:sp>
        <p:nvSpPr>
          <p:cNvPr id="7" name="Text Placeholder 6">
            <a:extLst>
              <a:ext uri="{FF2B5EF4-FFF2-40B4-BE49-F238E27FC236}">
                <a16:creationId xmlns:a16="http://schemas.microsoft.com/office/drawing/2014/main" id="{F9E6C7C8-F097-FDD3-FF97-3FC4133BC68D}"/>
              </a:ext>
            </a:extLst>
          </p:cNvPr>
          <p:cNvSpPr>
            <a:spLocks noGrp="1"/>
          </p:cNvSpPr>
          <p:nvPr>
            <p:ph type="body" sz="quarter" idx="12"/>
          </p:nvPr>
        </p:nvSpPr>
        <p:spPr>
          <a:xfrm>
            <a:off x="6667500" y="3067050"/>
            <a:ext cx="4956693" cy="9118600"/>
          </a:xfrm>
          <a:prstGeom prst="rect">
            <a:avLst/>
          </a:prstGeom>
        </p:spPr>
        <p:txBody>
          <a:bodyPr/>
          <a:lstStyle>
            <a:lvl1pPr>
              <a:lnSpc>
                <a:spcPct val="120000"/>
              </a:lnSpc>
              <a:spcBef>
                <a:spcPts val="0"/>
              </a:spcBef>
              <a:defRPr sz="2800" b="0" i="0">
                <a:solidFill>
                  <a:schemeClr val="tx1"/>
                </a:solidFill>
                <a:latin typeface="IBM Plex Sans Light" panose="020B0403050203000203" pitchFamily="34" charset="0"/>
              </a:defRPr>
            </a:lvl1pPr>
            <a:lvl2pPr marL="255980" indent="-255980">
              <a:lnSpc>
                <a:spcPct val="120000"/>
              </a:lnSpc>
              <a:spcBef>
                <a:spcPts val="0"/>
              </a:spcBef>
              <a:defRPr sz="2800" b="0" i="0">
                <a:solidFill>
                  <a:schemeClr val="tx1"/>
                </a:solidFill>
                <a:latin typeface="IBM Plex Sans Light" panose="020B0403050203000203" pitchFamily="34" charset="0"/>
              </a:defRPr>
            </a:lvl2pPr>
            <a:lvl3pPr marL="511962" indent="-255980">
              <a:lnSpc>
                <a:spcPct val="120000"/>
              </a:lnSpc>
              <a:spcBef>
                <a:spcPts val="0"/>
              </a:spcBef>
              <a:defRPr sz="2800" b="0" i="0">
                <a:solidFill>
                  <a:schemeClr val="tx1"/>
                </a:solidFill>
                <a:latin typeface="IBM Plex Sans Light" panose="020B0403050203000203" pitchFamily="34" charset="0"/>
              </a:defRPr>
            </a:lvl3pPr>
            <a:lvl4pPr marL="767942" indent="-255980">
              <a:lnSpc>
                <a:spcPct val="120000"/>
              </a:lnSpc>
              <a:spcBef>
                <a:spcPts val="0"/>
              </a:spcBef>
              <a:defRPr sz="2800" b="0" i="0">
                <a:solidFill>
                  <a:schemeClr val="tx1"/>
                </a:solidFill>
                <a:latin typeface="IBM Plex Sans Light" panose="020B0403050203000203" pitchFamily="34" charset="0"/>
              </a:defRPr>
            </a:lvl4pPr>
            <a:lvl5pPr>
              <a:spcBef>
                <a:spcPts val="0"/>
              </a:spcBef>
              <a:defRPr sz="2800" b="0" i="0">
                <a:solidFill>
                  <a:schemeClr val="tx1"/>
                </a:solidFill>
                <a:latin typeface="IBM Plex Sans Light" panose="020B0403050203000203" pitchFamily="34" charset="0"/>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9" name="Text Placeholder 8">
            <a:extLst>
              <a:ext uri="{FF2B5EF4-FFF2-40B4-BE49-F238E27FC236}">
                <a16:creationId xmlns:a16="http://schemas.microsoft.com/office/drawing/2014/main" id="{1E0B684B-61D6-CF9E-57FC-892D7CEE8D1D}"/>
              </a:ext>
            </a:extLst>
          </p:cNvPr>
          <p:cNvSpPr>
            <a:spLocks noGrp="1"/>
          </p:cNvSpPr>
          <p:nvPr>
            <p:ph type="body" sz="quarter" idx="13"/>
          </p:nvPr>
        </p:nvSpPr>
        <p:spPr>
          <a:xfrm>
            <a:off x="12763500" y="3067050"/>
            <a:ext cx="4956693" cy="9118600"/>
          </a:xfrm>
          <a:prstGeom prst="rect">
            <a:avLst/>
          </a:prstGeom>
        </p:spPr>
        <p:txBody>
          <a:bodyPr/>
          <a:lstStyle>
            <a:lvl1pPr>
              <a:lnSpc>
                <a:spcPct val="120000"/>
              </a:lnSpc>
              <a:spcBef>
                <a:spcPts val="0"/>
              </a:spcBef>
              <a:defRPr sz="2000" b="0" i="0">
                <a:solidFill>
                  <a:schemeClr val="tx1"/>
                </a:solidFill>
                <a:latin typeface="IBM Plex Sans" panose="020B0503050203000203" pitchFamily="34" charset="0"/>
                <a:ea typeface="IBM Plex Sans JP" panose="020B0503050203000203" pitchFamily="34" charset="-128"/>
              </a:defRPr>
            </a:lvl1pPr>
            <a:lvl2pPr marL="182844" indent="-182844">
              <a:lnSpc>
                <a:spcPct val="120000"/>
              </a:lnSpc>
              <a:spcBef>
                <a:spcPts val="0"/>
              </a:spcBef>
              <a:defRPr sz="2000" b="0" i="0">
                <a:solidFill>
                  <a:schemeClr val="tx1"/>
                </a:solidFill>
                <a:latin typeface="IBM Plex Sans" panose="020B0503050203000203" pitchFamily="34" charset="0"/>
                <a:ea typeface="IBM Plex Sans JP" panose="020B0503050203000203" pitchFamily="34" charset="-128"/>
              </a:defRPr>
            </a:lvl2pPr>
            <a:lvl3pPr marL="365686" indent="-182844">
              <a:lnSpc>
                <a:spcPct val="120000"/>
              </a:lnSpc>
              <a:spcBef>
                <a:spcPts val="0"/>
              </a:spcBef>
              <a:defRPr sz="2000" b="0" i="0">
                <a:solidFill>
                  <a:schemeClr val="tx1"/>
                </a:solidFill>
                <a:latin typeface="IBM Plex Sans" panose="020B0503050203000203" pitchFamily="34" charset="0"/>
                <a:ea typeface="IBM Plex Sans JP" panose="020B0503050203000203" pitchFamily="34" charset="-128"/>
              </a:defRPr>
            </a:lvl3pPr>
            <a:lvl4pPr marL="548530" indent="-182844">
              <a:lnSpc>
                <a:spcPct val="120000"/>
              </a:lnSpc>
              <a:spcBef>
                <a:spcPts val="0"/>
              </a:spcBef>
              <a:defRPr sz="2000" b="0" i="0">
                <a:solidFill>
                  <a:schemeClr val="tx1"/>
                </a:solidFill>
                <a:latin typeface="IBM Plex Sans" panose="020B0503050203000203" pitchFamily="34" charset="0"/>
                <a:ea typeface="IBM Plex Sans JP" panose="020B0503050203000203" pitchFamily="34" charset="-128"/>
              </a:defRPr>
            </a:lvl4pPr>
            <a:lvl5pPr>
              <a:spcBef>
                <a:spcPts val="0"/>
              </a:spcBef>
              <a:defRPr sz="2000" b="0" i="0">
                <a:solidFill>
                  <a:schemeClr val="tx1"/>
                </a:solidFill>
                <a:latin typeface="IBM Plex Sans" panose="020B0503050203000203" pitchFamily="34" charset="0"/>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11" name="Text Placeholder 10">
            <a:extLst>
              <a:ext uri="{FF2B5EF4-FFF2-40B4-BE49-F238E27FC236}">
                <a16:creationId xmlns:a16="http://schemas.microsoft.com/office/drawing/2014/main" id="{1E0D5184-93C0-B658-7967-FBC78C38A518}"/>
              </a:ext>
            </a:extLst>
          </p:cNvPr>
          <p:cNvSpPr>
            <a:spLocks noGrp="1"/>
          </p:cNvSpPr>
          <p:nvPr>
            <p:ph type="body" sz="quarter" idx="14"/>
          </p:nvPr>
        </p:nvSpPr>
        <p:spPr>
          <a:xfrm>
            <a:off x="18859500" y="3067050"/>
            <a:ext cx="4956693" cy="9118600"/>
          </a:xfrm>
          <a:prstGeom prst="rect">
            <a:avLst/>
          </a:prstGeom>
        </p:spPr>
        <p:txBody>
          <a:bodyPr/>
          <a:lstStyle>
            <a:lvl1pPr>
              <a:lnSpc>
                <a:spcPct val="120000"/>
              </a:lnSpc>
              <a:spcBef>
                <a:spcPts val="0"/>
              </a:spcBef>
              <a:defRPr sz="2000" b="0" i="0">
                <a:solidFill>
                  <a:schemeClr val="tx1"/>
                </a:solidFill>
                <a:latin typeface="IBM Plex Sans" panose="020B0503050203000203" pitchFamily="34" charset="0"/>
                <a:ea typeface="IBM Plex Sans JP" panose="020B0503050203000203" pitchFamily="34" charset="-128"/>
              </a:defRPr>
            </a:lvl1pPr>
            <a:lvl2pPr marL="182844" indent="-182844">
              <a:lnSpc>
                <a:spcPct val="120000"/>
              </a:lnSpc>
              <a:spcBef>
                <a:spcPts val="0"/>
              </a:spcBef>
              <a:defRPr sz="2000" b="0" i="0">
                <a:solidFill>
                  <a:schemeClr val="tx1"/>
                </a:solidFill>
                <a:latin typeface="IBM Plex Sans" panose="020B0503050203000203" pitchFamily="34" charset="0"/>
                <a:ea typeface="IBM Plex Sans JP" panose="020B0503050203000203" pitchFamily="34" charset="-128"/>
              </a:defRPr>
            </a:lvl2pPr>
            <a:lvl3pPr marL="365686" indent="-182844">
              <a:lnSpc>
                <a:spcPct val="120000"/>
              </a:lnSpc>
              <a:spcBef>
                <a:spcPts val="0"/>
              </a:spcBef>
              <a:defRPr sz="2000" b="0" i="0">
                <a:solidFill>
                  <a:schemeClr val="tx1"/>
                </a:solidFill>
                <a:latin typeface="IBM Plex Sans" panose="020B0503050203000203" pitchFamily="34" charset="0"/>
                <a:ea typeface="IBM Plex Sans JP" panose="020B0503050203000203" pitchFamily="34" charset="-128"/>
              </a:defRPr>
            </a:lvl3pPr>
            <a:lvl4pPr marL="548530" indent="-182844">
              <a:lnSpc>
                <a:spcPct val="120000"/>
              </a:lnSpc>
              <a:spcBef>
                <a:spcPts val="0"/>
              </a:spcBef>
              <a:defRPr sz="2000" b="0" i="0">
                <a:solidFill>
                  <a:schemeClr val="tx1"/>
                </a:solidFill>
                <a:latin typeface="IBM Plex Sans" panose="020B0503050203000203" pitchFamily="34" charset="0"/>
                <a:ea typeface="IBM Plex Sans JP" panose="020B0503050203000203" pitchFamily="34" charset="-128"/>
              </a:defRPr>
            </a:lvl4pPr>
            <a:lvl5pPr>
              <a:spcBef>
                <a:spcPts val="0"/>
              </a:spcBef>
              <a:defRPr sz="2000" b="0" i="0">
                <a:solidFill>
                  <a:schemeClr val="tx1"/>
                </a:solidFill>
                <a:latin typeface="IBM Plex Sans" panose="020B0503050203000203" pitchFamily="34" charset="0"/>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2" name="フッター プレースホルダー 1">
            <a:extLst>
              <a:ext uri="{FF2B5EF4-FFF2-40B4-BE49-F238E27FC236}">
                <a16:creationId xmlns:a16="http://schemas.microsoft.com/office/drawing/2014/main" id="{7C6AA33C-894D-DFDC-B8FF-6DC20F715241}"/>
              </a:ext>
            </a:extLst>
          </p:cNvPr>
          <p:cNvSpPr>
            <a:spLocks noGrp="1"/>
          </p:cNvSpPr>
          <p:nvPr>
            <p:ph type="ftr" sz="quarter" idx="18"/>
          </p:nvPr>
        </p:nvSpPr>
        <p:spPr/>
        <p:txBody>
          <a:bodyPr/>
          <a:lstStyle/>
          <a:p>
            <a:r>
              <a:rPr kumimoji="1" lang="ja-JP" altLang="en-US"/>
              <a:t>フッター</a:t>
            </a:r>
            <a:r>
              <a:rPr kumimoji="1" lang="en-US" altLang="ja-JP" dirty="0"/>
              <a:t>(Optional)</a:t>
            </a:r>
            <a:endParaRPr kumimoji="1" lang="ja-JP" altLang="en-US"/>
          </a:p>
        </p:txBody>
      </p:sp>
      <p:sp>
        <p:nvSpPr>
          <p:cNvPr id="10" name="スライド番号プレースホルダー 9">
            <a:extLst>
              <a:ext uri="{FF2B5EF4-FFF2-40B4-BE49-F238E27FC236}">
                <a16:creationId xmlns:a16="http://schemas.microsoft.com/office/drawing/2014/main" id="{75680C89-EB3D-3604-DDA2-CC9AAC011BED}"/>
              </a:ext>
            </a:extLst>
          </p:cNvPr>
          <p:cNvSpPr>
            <a:spLocks noGrp="1"/>
          </p:cNvSpPr>
          <p:nvPr>
            <p:ph type="sldNum" sz="quarter" idx="19"/>
          </p:nvPr>
        </p:nvSpPr>
        <p:spPr/>
        <p:txBody>
          <a:bodyPr/>
          <a:lstStyle/>
          <a:p>
            <a:fld id="{19CA33DB-3EF7-0D48-8164-B05E3E6F1758}" type="slidenum">
              <a:rPr kumimoji="1" lang="ja-JP" altLang="en-US" smtClean="0"/>
              <a:pPr/>
              <a:t>‹#›</a:t>
            </a:fld>
            <a:endParaRPr kumimoji="1" lang="ja-JP" altLang="en-US"/>
          </a:p>
        </p:txBody>
      </p:sp>
    </p:spTree>
    <p:extLst>
      <p:ext uri="{BB962C8B-B14F-4D97-AF65-F5344CB8AC3E}">
        <p14:creationId xmlns:p14="http://schemas.microsoft.com/office/powerpoint/2010/main" val="4133412524"/>
      </p:ext>
    </p:extLst>
  </p:cSld>
  <p:clrMapOvr>
    <a:masterClrMapping/>
  </p:clrMapOvr>
  <p:transition spd="med"/>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Boxes, 4 stacked wide, pictograms">
    <p:bg>
      <p:bgPr>
        <a:solidFill>
          <a:schemeClr val="bg1"/>
        </a:solidFill>
        <a:effectLst/>
      </p:bgPr>
    </p:bg>
    <p:spTree>
      <p:nvGrpSpPr>
        <p:cNvPr id="1" name=""/>
        <p:cNvGrpSpPr/>
        <p:nvPr/>
      </p:nvGrpSpPr>
      <p:grpSpPr>
        <a:xfrm>
          <a:off x="0" y="0"/>
          <a:ext cx="0" cy="0"/>
          <a:chOff x="0" y="0"/>
          <a:chExt cx="0" cy="0"/>
        </a:xfrm>
      </p:grpSpPr>
      <p:cxnSp>
        <p:nvCxnSpPr>
          <p:cNvPr id="14" name="Straight Connector 13">
            <a:extLst>
              <a:ext uri="{FF2B5EF4-FFF2-40B4-BE49-F238E27FC236}">
                <a16:creationId xmlns:a16="http://schemas.microsoft.com/office/drawing/2014/main" id="{00A530A6-2F26-DA70-D0D9-6DD90453CEC1}"/>
              </a:ext>
            </a:extLst>
          </p:cNvPr>
          <p:cNvCxnSpPr>
            <a:cxnSpLocks/>
          </p:cNvCxnSpPr>
          <p:nvPr userDrawn="1"/>
        </p:nvCxnSpPr>
        <p:spPr bwMode="auto">
          <a:xfrm>
            <a:off x="12193588" y="569914"/>
            <a:ext cx="0" cy="11612880"/>
          </a:xfrm>
          <a:prstGeom prst="line">
            <a:avLst/>
          </a:prstGeom>
          <a:ln w="6350">
            <a:solidFill>
              <a:schemeClr val="tx1"/>
            </a:solidFill>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16" name="Straight Connector 15">
            <a:extLst>
              <a:ext uri="{FF2B5EF4-FFF2-40B4-BE49-F238E27FC236}">
                <a16:creationId xmlns:a16="http://schemas.microsoft.com/office/drawing/2014/main" id="{9C5483A0-0E31-72CE-21C3-6248FAEBC09A}"/>
              </a:ext>
            </a:extLst>
          </p:cNvPr>
          <p:cNvCxnSpPr/>
          <p:nvPr userDrawn="1"/>
        </p:nvCxnSpPr>
        <p:spPr bwMode="auto">
          <a:xfrm>
            <a:off x="568326" y="6096000"/>
            <a:ext cx="23244174" cy="0"/>
          </a:xfrm>
          <a:prstGeom prst="line">
            <a:avLst/>
          </a:prstGeom>
          <a:ln w="6350">
            <a:solidFill>
              <a:schemeClr val="tx1"/>
            </a:solidFill>
            <a:headEnd type="none" w="med" len="med"/>
            <a:tailEnd type="none" w="med" len="med"/>
          </a:ln>
          <a:effectLst/>
        </p:spPr>
        <p:style>
          <a:lnRef idx="1">
            <a:schemeClr val="dk1"/>
          </a:lnRef>
          <a:fillRef idx="0">
            <a:schemeClr val="dk1"/>
          </a:fillRef>
          <a:effectRef idx="0">
            <a:schemeClr val="dk1"/>
          </a:effectRef>
          <a:fontRef idx="minor">
            <a:schemeClr val="tx1"/>
          </a:fontRef>
        </p:style>
      </p:cxnSp>
      <p:sp>
        <p:nvSpPr>
          <p:cNvPr id="13" name="Picture Placeholder 12">
            <a:extLst>
              <a:ext uri="{FF2B5EF4-FFF2-40B4-BE49-F238E27FC236}">
                <a16:creationId xmlns:a16="http://schemas.microsoft.com/office/drawing/2014/main" id="{30AB5158-BCB8-39EE-DA85-F2CD01699FBB}"/>
              </a:ext>
            </a:extLst>
          </p:cNvPr>
          <p:cNvSpPr>
            <a:spLocks noGrp="1"/>
          </p:cNvSpPr>
          <p:nvPr>
            <p:ph type="pic" sz="quarter" idx="15" hasCustomPrompt="1"/>
          </p:nvPr>
        </p:nvSpPr>
        <p:spPr>
          <a:xfrm>
            <a:off x="585293" y="603504"/>
            <a:ext cx="1146175" cy="1141412"/>
          </a:xfrm>
          <a:prstGeom prst="rect">
            <a:avLst/>
          </a:prstGeom>
        </p:spPr>
        <p:txBody>
          <a:bodyPr anchor="ctr"/>
          <a:lstStyle>
            <a:lvl1pPr algn="ctr">
              <a:lnSpc>
                <a:spcPct val="120000"/>
              </a:lnSpc>
              <a:defRPr sz="1600" b="0" i="0">
                <a:latin typeface="IBM Plex Sans" panose="020B0503050203000203" pitchFamily="34" charset="0"/>
                <a:ea typeface="IBM Plex Sans JP" panose="020B0503050203000203" pitchFamily="34" charset="-128"/>
              </a:defRPr>
            </a:lvl1pPr>
          </a:lstStyle>
          <a:p>
            <a:r>
              <a:rPr lang="en-US" dirty="0"/>
              <a:t>Pictogram</a:t>
            </a:r>
          </a:p>
        </p:txBody>
      </p:sp>
      <p:sp>
        <p:nvSpPr>
          <p:cNvPr id="15" name="Picture Placeholder 14">
            <a:extLst>
              <a:ext uri="{FF2B5EF4-FFF2-40B4-BE49-F238E27FC236}">
                <a16:creationId xmlns:a16="http://schemas.microsoft.com/office/drawing/2014/main" id="{3C3730E5-61EB-7405-CC85-AB04242CDBC4}"/>
              </a:ext>
            </a:extLst>
          </p:cNvPr>
          <p:cNvSpPr>
            <a:spLocks noGrp="1"/>
          </p:cNvSpPr>
          <p:nvPr>
            <p:ph type="pic" sz="quarter" idx="16" hasCustomPrompt="1"/>
          </p:nvPr>
        </p:nvSpPr>
        <p:spPr>
          <a:xfrm>
            <a:off x="12763500" y="603504"/>
            <a:ext cx="1143001" cy="1141412"/>
          </a:xfrm>
          <a:prstGeom prst="rect">
            <a:avLst/>
          </a:prstGeom>
        </p:spPr>
        <p:txBody>
          <a:bodyPr anchor="ctr"/>
          <a:lstStyle>
            <a:lvl1pPr algn="ctr">
              <a:lnSpc>
                <a:spcPct val="120000"/>
              </a:lnSpc>
              <a:defRPr sz="1600" b="0" i="0">
                <a:latin typeface="IBM Plex Sans" panose="020B0503050203000203" pitchFamily="34" charset="0"/>
                <a:ea typeface="IBM Plex Sans JP" panose="020B0503050203000203" pitchFamily="34" charset="-128"/>
              </a:defRPr>
            </a:lvl1pPr>
          </a:lstStyle>
          <a:p>
            <a:r>
              <a:rPr lang="en-US" dirty="0"/>
              <a:t>Pictogram</a:t>
            </a:r>
          </a:p>
        </p:txBody>
      </p:sp>
      <p:sp>
        <p:nvSpPr>
          <p:cNvPr id="17" name="Picture Placeholder 16">
            <a:extLst>
              <a:ext uri="{FF2B5EF4-FFF2-40B4-BE49-F238E27FC236}">
                <a16:creationId xmlns:a16="http://schemas.microsoft.com/office/drawing/2014/main" id="{62C94928-6A9B-2EA7-301C-71E5F2547C8A}"/>
              </a:ext>
            </a:extLst>
          </p:cNvPr>
          <p:cNvSpPr>
            <a:spLocks noGrp="1"/>
          </p:cNvSpPr>
          <p:nvPr>
            <p:ph type="pic" sz="quarter" idx="17" hasCustomPrompt="1"/>
          </p:nvPr>
        </p:nvSpPr>
        <p:spPr>
          <a:xfrm>
            <a:off x="585293" y="6477000"/>
            <a:ext cx="1146175" cy="1143000"/>
          </a:xfrm>
          <a:prstGeom prst="rect">
            <a:avLst/>
          </a:prstGeom>
        </p:spPr>
        <p:txBody>
          <a:bodyPr anchor="ctr"/>
          <a:lstStyle>
            <a:lvl1pPr algn="ctr">
              <a:lnSpc>
                <a:spcPct val="120000"/>
              </a:lnSpc>
              <a:defRPr sz="1600" b="0" i="0">
                <a:latin typeface="IBM Plex Sans" panose="020B0503050203000203" pitchFamily="34" charset="0"/>
                <a:ea typeface="IBM Plex Sans JP" panose="020B0503050203000203" pitchFamily="34" charset="-128"/>
              </a:defRPr>
            </a:lvl1pPr>
          </a:lstStyle>
          <a:p>
            <a:r>
              <a:rPr lang="en-US" dirty="0"/>
              <a:t>Pictogram</a:t>
            </a:r>
          </a:p>
        </p:txBody>
      </p:sp>
      <p:sp>
        <p:nvSpPr>
          <p:cNvPr id="19" name="Picture Placeholder 18">
            <a:extLst>
              <a:ext uri="{FF2B5EF4-FFF2-40B4-BE49-F238E27FC236}">
                <a16:creationId xmlns:a16="http://schemas.microsoft.com/office/drawing/2014/main" id="{2E840026-2FAF-826F-DCFD-3FF0082B0823}"/>
              </a:ext>
            </a:extLst>
          </p:cNvPr>
          <p:cNvSpPr>
            <a:spLocks noGrp="1"/>
          </p:cNvSpPr>
          <p:nvPr>
            <p:ph type="pic" sz="quarter" idx="18" hasCustomPrompt="1"/>
          </p:nvPr>
        </p:nvSpPr>
        <p:spPr>
          <a:xfrm>
            <a:off x="12763500" y="6477000"/>
            <a:ext cx="1143001" cy="1143000"/>
          </a:xfrm>
          <a:prstGeom prst="rect">
            <a:avLst/>
          </a:prstGeom>
        </p:spPr>
        <p:txBody>
          <a:bodyPr anchor="ctr"/>
          <a:lstStyle>
            <a:lvl1pPr algn="ctr">
              <a:lnSpc>
                <a:spcPct val="120000"/>
              </a:lnSpc>
              <a:defRPr sz="1600" b="0" i="0">
                <a:latin typeface="IBM Plex Sans" panose="020B0503050203000203" pitchFamily="34" charset="0"/>
                <a:ea typeface="IBM Plex Sans JP" panose="020B0503050203000203" pitchFamily="34" charset="-128"/>
              </a:defRPr>
            </a:lvl1pPr>
          </a:lstStyle>
          <a:p>
            <a:r>
              <a:rPr lang="en-US" dirty="0"/>
              <a:t>Pictogram</a:t>
            </a:r>
          </a:p>
        </p:txBody>
      </p:sp>
      <p:sp>
        <p:nvSpPr>
          <p:cNvPr id="5" name="Text Placeholder 4">
            <a:extLst>
              <a:ext uri="{FF2B5EF4-FFF2-40B4-BE49-F238E27FC236}">
                <a16:creationId xmlns:a16="http://schemas.microsoft.com/office/drawing/2014/main" id="{931099CB-CB87-D5D5-506D-4B49C08161D3}"/>
              </a:ext>
            </a:extLst>
          </p:cNvPr>
          <p:cNvSpPr>
            <a:spLocks noGrp="1"/>
          </p:cNvSpPr>
          <p:nvPr>
            <p:ph type="body" sz="quarter" idx="11"/>
          </p:nvPr>
        </p:nvSpPr>
        <p:spPr>
          <a:xfrm>
            <a:off x="585293" y="2476500"/>
            <a:ext cx="6670674" cy="3048000"/>
          </a:xfrm>
          <a:prstGeom prst="rect">
            <a:avLst/>
          </a:prstGeom>
        </p:spPr>
        <p:txBody>
          <a:bodyPr/>
          <a:lstStyle>
            <a:lvl1pPr>
              <a:lnSpc>
                <a:spcPct val="110000"/>
              </a:lnSpc>
              <a:spcBef>
                <a:spcPts val="0"/>
              </a:spcBef>
              <a:defRPr sz="4000">
                <a:solidFill>
                  <a:schemeClr val="tx1"/>
                </a:solidFill>
              </a:defRPr>
            </a:lvl1pPr>
            <a:lvl2pPr marL="402256" indent="-402256">
              <a:lnSpc>
                <a:spcPct val="110000"/>
              </a:lnSpc>
              <a:spcBef>
                <a:spcPts val="0"/>
              </a:spcBef>
              <a:defRPr sz="4000">
                <a:solidFill>
                  <a:schemeClr val="tx1"/>
                </a:solidFill>
              </a:defRPr>
            </a:lvl2pPr>
            <a:lvl3pPr marL="804512" indent="-402256">
              <a:lnSpc>
                <a:spcPct val="110000"/>
              </a:lnSpc>
              <a:spcBef>
                <a:spcPts val="0"/>
              </a:spcBef>
              <a:defRPr sz="4000">
                <a:solidFill>
                  <a:schemeClr val="tx1"/>
                </a:solidFill>
              </a:defRPr>
            </a:lvl3pPr>
            <a:lvl4pPr marL="1115344" indent="-402256">
              <a:lnSpc>
                <a:spcPct val="110000"/>
              </a:lnSpc>
              <a:spcBef>
                <a:spcPts val="0"/>
              </a:spcBef>
              <a:defRPr sz="4000">
                <a:solidFill>
                  <a:schemeClr val="tx1"/>
                </a:solidFill>
              </a:defRPr>
            </a:lvl4pPr>
            <a:lvl5pPr>
              <a:lnSpc>
                <a:spcPct val="100000"/>
              </a:lnSpc>
              <a:spcBef>
                <a:spcPts val="0"/>
              </a:spcBef>
              <a:defRPr sz="4400">
                <a:solidFill>
                  <a:schemeClr val="tx1"/>
                </a:solidFill>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7" name="Text Placeholder 6">
            <a:extLst>
              <a:ext uri="{FF2B5EF4-FFF2-40B4-BE49-F238E27FC236}">
                <a16:creationId xmlns:a16="http://schemas.microsoft.com/office/drawing/2014/main" id="{FC1DA3C4-E728-0E45-C91D-8EDF4B495FFC}"/>
              </a:ext>
            </a:extLst>
          </p:cNvPr>
          <p:cNvSpPr>
            <a:spLocks noGrp="1"/>
          </p:cNvSpPr>
          <p:nvPr>
            <p:ph type="body" sz="quarter" idx="12"/>
          </p:nvPr>
        </p:nvSpPr>
        <p:spPr>
          <a:xfrm>
            <a:off x="12763500" y="2476500"/>
            <a:ext cx="6667500" cy="3048000"/>
          </a:xfrm>
          <a:prstGeom prst="rect">
            <a:avLst/>
          </a:prstGeom>
        </p:spPr>
        <p:txBody>
          <a:bodyPr/>
          <a:lstStyle>
            <a:lvl1pPr>
              <a:lnSpc>
                <a:spcPct val="110000"/>
              </a:lnSpc>
              <a:spcBef>
                <a:spcPts val="0"/>
              </a:spcBef>
              <a:defRPr sz="4000">
                <a:solidFill>
                  <a:schemeClr val="tx1"/>
                </a:solidFill>
              </a:defRPr>
            </a:lvl1pPr>
            <a:lvl2pPr marL="402256" indent="-402256">
              <a:lnSpc>
                <a:spcPct val="110000"/>
              </a:lnSpc>
              <a:spcBef>
                <a:spcPts val="0"/>
              </a:spcBef>
              <a:defRPr sz="4000">
                <a:solidFill>
                  <a:schemeClr val="tx1"/>
                </a:solidFill>
              </a:defRPr>
            </a:lvl2pPr>
            <a:lvl3pPr marL="804512" indent="-402256">
              <a:lnSpc>
                <a:spcPct val="110000"/>
              </a:lnSpc>
              <a:spcBef>
                <a:spcPts val="0"/>
              </a:spcBef>
              <a:defRPr sz="4000">
                <a:solidFill>
                  <a:schemeClr val="tx1"/>
                </a:solidFill>
              </a:defRPr>
            </a:lvl3pPr>
            <a:lvl4pPr marL="1115344" indent="-402256">
              <a:lnSpc>
                <a:spcPct val="110000"/>
              </a:lnSpc>
              <a:spcBef>
                <a:spcPts val="0"/>
              </a:spcBef>
              <a:defRPr sz="4000">
                <a:solidFill>
                  <a:schemeClr val="tx1"/>
                </a:solidFill>
              </a:defRPr>
            </a:lvl4pPr>
            <a:lvl5pPr>
              <a:lnSpc>
                <a:spcPct val="100000"/>
              </a:lnSpc>
              <a:spcBef>
                <a:spcPts val="0"/>
              </a:spcBef>
              <a:defRPr sz="4400">
                <a:solidFill>
                  <a:schemeClr val="tx1"/>
                </a:solidFill>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9" name="Text Placeholder 8">
            <a:extLst>
              <a:ext uri="{FF2B5EF4-FFF2-40B4-BE49-F238E27FC236}">
                <a16:creationId xmlns:a16="http://schemas.microsoft.com/office/drawing/2014/main" id="{B0565063-698E-31B0-B619-B99A9A0B3DB6}"/>
              </a:ext>
            </a:extLst>
          </p:cNvPr>
          <p:cNvSpPr>
            <a:spLocks noGrp="1"/>
          </p:cNvSpPr>
          <p:nvPr>
            <p:ph type="body" sz="quarter" idx="13"/>
          </p:nvPr>
        </p:nvSpPr>
        <p:spPr>
          <a:xfrm>
            <a:off x="585292" y="8382000"/>
            <a:ext cx="6670676" cy="3048000"/>
          </a:xfrm>
          <a:prstGeom prst="rect">
            <a:avLst/>
          </a:prstGeom>
        </p:spPr>
        <p:txBody>
          <a:bodyPr/>
          <a:lstStyle>
            <a:lvl1pPr>
              <a:lnSpc>
                <a:spcPct val="110000"/>
              </a:lnSpc>
              <a:spcBef>
                <a:spcPts val="0"/>
              </a:spcBef>
              <a:defRPr sz="4000">
                <a:solidFill>
                  <a:schemeClr val="tx1"/>
                </a:solidFill>
              </a:defRPr>
            </a:lvl1pPr>
            <a:lvl2pPr marL="402256" indent="-402256">
              <a:lnSpc>
                <a:spcPct val="110000"/>
              </a:lnSpc>
              <a:spcBef>
                <a:spcPts val="0"/>
              </a:spcBef>
              <a:defRPr sz="4000">
                <a:solidFill>
                  <a:schemeClr val="tx1"/>
                </a:solidFill>
              </a:defRPr>
            </a:lvl2pPr>
            <a:lvl3pPr marL="804512" indent="-402256">
              <a:lnSpc>
                <a:spcPct val="110000"/>
              </a:lnSpc>
              <a:spcBef>
                <a:spcPts val="0"/>
              </a:spcBef>
              <a:defRPr sz="4000">
                <a:solidFill>
                  <a:schemeClr val="tx1"/>
                </a:solidFill>
              </a:defRPr>
            </a:lvl3pPr>
            <a:lvl4pPr marL="1115344" indent="-402256">
              <a:lnSpc>
                <a:spcPct val="110000"/>
              </a:lnSpc>
              <a:spcBef>
                <a:spcPts val="0"/>
              </a:spcBef>
              <a:defRPr sz="4000">
                <a:solidFill>
                  <a:schemeClr val="tx1"/>
                </a:solidFill>
              </a:defRPr>
            </a:lvl4pPr>
            <a:lvl5pPr>
              <a:lnSpc>
                <a:spcPct val="100000"/>
              </a:lnSpc>
              <a:spcBef>
                <a:spcPts val="0"/>
              </a:spcBef>
              <a:defRPr sz="4400">
                <a:solidFill>
                  <a:schemeClr val="tx1"/>
                </a:solidFill>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11" name="Text Placeholder 10">
            <a:extLst>
              <a:ext uri="{FF2B5EF4-FFF2-40B4-BE49-F238E27FC236}">
                <a16:creationId xmlns:a16="http://schemas.microsoft.com/office/drawing/2014/main" id="{B4E44FFD-1EB7-1873-F6D1-67DE839EF09E}"/>
              </a:ext>
            </a:extLst>
          </p:cNvPr>
          <p:cNvSpPr>
            <a:spLocks noGrp="1"/>
          </p:cNvSpPr>
          <p:nvPr>
            <p:ph type="body" sz="quarter" idx="14"/>
          </p:nvPr>
        </p:nvSpPr>
        <p:spPr>
          <a:xfrm>
            <a:off x="12763502" y="8382000"/>
            <a:ext cx="6667500" cy="3048000"/>
          </a:xfrm>
          <a:prstGeom prst="rect">
            <a:avLst/>
          </a:prstGeom>
        </p:spPr>
        <p:txBody>
          <a:bodyPr/>
          <a:lstStyle>
            <a:lvl1pPr>
              <a:lnSpc>
                <a:spcPct val="110000"/>
              </a:lnSpc>
              <a:spcBef>
                <a:spcPts val="0"/>
              </a:spcBef>
              <a:defRPr sz="4000">
                <a:solidFill>
                  <a:schemeClr val="tx1"/>
                </a:solidFill>
              </a:defRPr>
            </a:lvl1pPr>
            <a:lvl2pPr marL="402256" indent="-402256">
              <a:lnSpc>
                <a:spcPct val="110000"/>
              </a:lnSpc>
              <a:spcBef>
                <a:spcPts val="0"/>
              </a:spcBef>
              <a:defRPr sz="4000">
                <a:solidFill>
                  <a:schemeClr val="tx1"/>
                </a:solidFill>
              </a:defRPr>
            </a:lvl2pPr>
            <a:lvl3pPr marL="804512" indent="-402256">
              <a:lnSpc>
                <a:spcPct val="110000"/>
              </a:lnSpc>
              <a:spcBef>
                <a:spcPts val="0"/>
              </a:spcBef>
              <a:defRPr sz="4000">
                <a:solidFill>
                  <a:schemeClr val="tx1"/>
                </a:solidFill>
              </a:defRPr>
            </a:lvl3pPr>
            <a:lvl4pPr marL="1115344" indent="-402256">
              <a:lnSpc>
                <a:spcPct val="110000"/>
              </a:lnSpc>
              <a:spcBef>
                <a:spcPts val="0"/>
              </a:spcBef>
              <a:defRPr sz="4000">
                <a:solidFill>
                  <a:schemeClr val="tx1"/>
                </a:solidFill>
              </a:defRPr>
            </a:lvl4pPr>
            <a:lvl5pPr>
              <a:lnSpc>
                <a:spcPct val="100000"/>
              </a:lnSpc>
              <a:spcBef>
                <a:spcPts val="0"/>
              </a:spcBef>
              <a:defRPr sz="4400">
                <a:solidFill>
                  <a:schemeClr val="tx1"/>
                </a:solidFill>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2" name="フッター プレースホルダー 1">
            <a:extLst>
              <a:ext uri="{FF2B5EF4-FFF2-40B4-BE49-F238E27FC236}">
                <a16:creationId xmlns:a16="http://schemas.microsoft.com/office/drawing/2014/main" id="{11B5B289-34A0-5659-8BF2-CA10D804773E}"/>
              </a:ext>
            </a:extLst>
          </p:cNvPr>
          <p:cNvSpPr>
            <a:spLocks noGrp="1"/>
          </p:cNvSpPr>
          <p:nvPr>
            <p:ph type="ftr" sz="quarter" idx="19"/>
          </p:nvPr>
        </p:nvSpPr>
        <p:spPr/>
        <p:txBody>
          <a:bodyPr/>
          <a:lstStyle/>
          <a:p>
            <a:r>
              <a:rPr kumimoji="1" lang="ja-JP" altLang="en-US"/>
              <a:t>フッター</a:t>
            </a:r>
            <a:r>
              <a:rPr kumimoji="1" lang="en-US" altLang="ja-JP" dirty="0"/>
              <a:t>(Optional)</a:t>
            </a:r>
            <a:endParaRPr kumimoji="1" lang="ja-JP" altLang="en-US"/>
          </a:p>
        </p:txBody>
      </p:sp>
      <p:sp>
        <p:nvSpPr>
          <p:cNvPr id="6" name="スライド番号プレースホルダー 5">
            <a:extLst>
              <a:ext uri="{FF2B5EF4-FFF2-40B4-BE49-F238E27FC236}">
                <a16:creationId xmlns:a16="http://schemas.microsoft.com/office/drawing/2014/main" id="{29620985-3E53-69CA-55C4-C6747DCCBE4F}"/>
              </a:ext>
            </a:extLst>
          </p:cNvPr>
          <p:cNvSpPr>
            <a:spLocks noGrp="1"/>
          </p:cNvSpPr>
          <p:nvPr>
            <p:ph type="sldNum" sz="quarter" idx="20"/>
          </p:nvPr>
        </p:nvSpPr>
        <p:spPr/>
        <p:txBody>
          <a:bodyPr/>
          <a:lstStyle/>
          <a:p>
            <a:fld id="{19CA33DB-3EF7-0D48-8164-B05E3E6F1758}" type="slidenum">
              <a:rPr kumimoji="1" lang="ja-JP" altLang="en-US" smtClean="0"/>
              <a:pPr/>
              <a:t>‹#›</a:t>
            </a:fld>
            <a:endParaRPr kumimoji="1" lang="ja-JP" altLang="en-US"/>
          </a:p>
        </p:txBody>
      </p:sp>
    </p:spTree>
    <p:extLst>
      <p:ext uri="{BB962C8B-B14F-4D97-AF65-F5344CB8AC3E}">
        <p14:creationId xmlns:p14="http://schemas.microsoft.com/office/powerpoint/2010/main" val="2380496384"/>
      </p:ext>
    </p:extLst>
  </p:cSld>
  <p:clrMapOvr>
    <a:masterClrMapping/>
  </p:clrMapOvr>
  <p:transition spd="med"/>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Boxes, 4 stacked, small title">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DD740D-848C-40A7-AB96-E7B74E0A800D}"/>
              </a:ext>
            </a:extLst>
          </p:cNvPr>
          <p:cNvSpPr>
            <a:spLocks noGrp="1"/>
          </p:cNvSpPr>
          <p:nvPr>
            <p:ph type="title"/>
          </p:nvPr>
        </p:nvSpPr>
        <p:spPr>
          <a:xfrm>
            <a:off x="585293" y="1539876"/>
            <a:ext cx="11049004" cy="4568824"/>
          </a:xfrm>
          <a:prstGeom prst="rect">
            <a:avLst/>
          </a:prstGeom>
        </p:spPr>
        <p:txBody>
          <a:bodyPr/>
          <a:lstStyle>
            <a:lvl1pPr>
              <a:lnSpc>
                <a:spcPct val="110000"/>
              </a:lnSpc>
              <a:defRPr sz="2800">
                <a:solidFill>
                  <a:schemeClr val="tx1"/>
                </a:solidFill>
              </a:defRPr>
            </a:lvl1pPr>
          </a:lstStyle>
          <a:p>
            <a:r>
              <a:rPr lang="ja-JP" altLang="en-US"/>
              <a:t>マスター タイトルの書式設定</a:t>
            </a:r>
            <a:endParaRPr lang="en-US" dirty="0"/>
          </a:p>
        </p:txBody>
      </p:sp>
      <p:sp>
        <p:nvSpPr>
          <p:cNvPr id="7" name="Text Placeholder 6">
            <a:extLst>
              <a:ext uri="{FF2B5EF4-FFF2-40B4-BE49-F238E27FC236}">
                <a16:creationId xmlns:a16="http://schemas.microsoft.com/office/drawing/2014/main" id="{E29EF9E2-1551-8357-22BD-8C43EF5EBE34}"/>
              </a:ext>
            </a:extLst>
          </p:cNvPr>
          <p:cNvSpPr>
            <a:spLocks noGrp="1"/>
          </p:cNvSpPr>
          <p:nvPr>
            <p:ph type="body" sz="quarter" idx="21"/>
          </p:nvPr>
        </p:nvSpPr>
        <p:spPr>
          <a:xfrm>
            <a:off x="585292" y="603504"/>
            <a:ext cx="4956693" cy="457200"/>
          </a:xfrm>
          <a:prstGeom prst="rect">
            <a:avLst/>
          </a:prstGeom>
        </p:spPr>
        <p:txBody>
          <a:bodyPr/>
          <a:lstStyle>
            <a:lvl1pPr>
              <a:lnSpc>
                <a:spcPct val="120000"/>
              </a:lnSpc>
              <a:defRPr sz="2800">
                <a:solidFill>
                  <a:schemeClr val="tx1"/>
                </a:solidFill>
              </a:defRPr>
            </a:lvl1pPr>
          </a:lstStyle>
          <a:p>
            <a:pPr lvl="0"/>
            <a:r>
              <a:rPr lang="ja-JP" altLang="en-US"/>
              <a:t>マスター テキストの書式設定</a:t>
            </a:r>
          </a:p>
        </p:txBody>
      </p:sp>
      <p:sp>
        <p:nvSpPr>
          <p:cNvPr id="10" name="Text Placeholder 9">
            <a:extLst>
              <a:ext uri="{FF2B5EF4-FFF2-40B4-BE49-F238E27FC236}">
                <a16:creationId xmlns:a16="http://schemas.microsoft.com/office/drawing/2014/main" id="{793A9C8C-F98C-5899-BE8B-D1A544D66C6A}"/>
              </a:ext>
            </a:extLst>
          </p:cNvPr>
          <p:cNvSpPr>
            <a:spLocks noGrp="1"/>
          </p:cNvSpPr>
          <p:nvPr>
            <p:ph type="body" sz="quarter" idx="16"/>
          </p:nvPr>
        </p:nvSpPr>
        <p:spPr>
          <a:xfrm>
            <a:off x="12763500" y="603504"/>
            <a:ext cx="4956693" cy="4956048"/>
          </a:xfrm>
          <a:prstGeom prst="rect">
            <a:avLst/>
          </a:prstGeom>
        </p:spPr>
        <p:txBody>
          <a:bodyPr/>
          <a:lstStyle>
            <a:lvl1pPr>
              <a:lnSpc>
                <a:spcPct val="120000"/>
              </a:lnSpc>
              <a:spcBef>
                <a:spcPts val="0"/>
              </a:spcBef>
              <a:defRPr sz="2800" b="0" i="0">
                <a:solidFill>
                  <a:schemeClr val="tx1"/>
                </a:solidFill>
                <a:latin typeface="IBM Plex Sans Light" panose="020B0403050203000203" pitchFamily="34" charset="0"/>
              </a:defRPr>
            </a:lvl1pPr>
            <a:lvl2pPr marL="255980" indent="-255980">
              <a:lnSpc>
                <a:spcPct val="120000"/>
              </a:lnSpc>
              <a:spcBef>
                <a:spcPts val="0"/>
              </a:spcBef>
              <a:defRPr sz="2800" b="0" i="0">
                <a:solidFill>
                  <a:schemeClr val="tx1"/>
                </a:solidFill>
                <a:latin typeface="IBM Plex Sans Light" panose="020B0403050203000203" pitchFamily="34" charset="0"/>
              </a:defRPr>
            </a:lvl2pPr>
            <a:lvl3pPr marL="511962" indent="-255980">
              <a:lnSpc>
                <a:spcPct val="120000"/>
              </a:lnSpc>
              <a:spcBef>
                <a:spcPts val="0"/>
              </a:spcBef>
              <a:defRPr sz="2800" b="0" i="0">
                <a:solidFill>
                  <a:schemeClr val="tx1"/>
                </a:solidFill>
                <a:latin typeface="IBM Plex Sans Light" panose="020B0403050203000203" pitchFamily="34" charset="0"/>
              </a:defRPr>
            </a:lvl3pPr>
            <a:lvl4pPr marL="767942" indent="-255980">
              <a:lnSpc>
                <a:spcPct val="120000"/>
              </a:lnSpc>
              <a:spcBef>
                <a:spcPts val="0"/>
              </a:spcBef>
              <a:defRPr sz="2800" b="0" i="0">
                <a:solidFill>
                  <a:schemeClr val="tx1"/>
                </a:solidFill>
                <a:latin typeface="IBM Plex Sans Light" panose="020B0403050203000203" pitchFamily="34" charset="0"/>
              </a:defRPr>
            </a:lvl4pPr>
            <a:lvl5pPr>
              <a:lnSpc>
                <a:spcPct val="110000"/>
              </a:lnSpc>
              <a:spcBef>
                <a:spcPts val="0"/>
              </a:spcBef>
              <a:defRPr sz="2800" b="0" i="0">
                <a:solidFill>
                  <a:schemeClr val="tx1"/>
                </a:solidFill>
                <a:latin typeface="IBM Plex Sans Light" panose="020B0403050203000203" pitchFamily="34" charset="0"/>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13" name="Text Placeholder 12">
            <a:extLst>
              <a:ext uri="{FF2B5EF4-FFF2-40B4-BE49-F238E27FC236}">
                <a16:creationId xmlns:a16="http://schemas.microsoft.com/office/drawing/2014/main" id="{2A62B128-D226-0D9B-89EC-51AFD07F30CF}"/>
              </a:ext>
            </a:extLst>
          </p:cNvPr>
          <p:cNvSpPr>
            <a:spLocks noGrp="1"/>
          </p:cNvSpPr>
          <p:nvPr>
            <p:ph type="body" sz="quarter" idx="17"/>
          </p:nvPr>
        </p:nvSpPr>
        <p:spPr>
          <a:xfrm>
            <a:off x="18859500" y="603504"/>
            <a:ext cx="4956693" cy="4956048"/>
          </a:xfrm>
          <a:prstGeom prst="rect">
            <a:avLst/>
          </a:prstGeom>
        </p:spPr>
        <p:txBody>
          <a:bodyPr/>
          <a:lstStyle>
            <a:lvl1pPr>
              <a:lnSpc>
                <a:spcPct val="120000"/>
              </a:lnSpc>
              <a:spcBef>
                <a:spcPts val="0"/>
              </a:spcBef>
              <a:defRPr sz="2800" b="0" i="0">
                <a:solidFill>
                  <a:schemeClr val="tx1"/>
                </a:solidFill>
                <a:latin typeface="IBM Plex Sans Light" panose="020B0403050203000203" pitchFamily="34" charset="0"/>
              </a:defRPr>
            </a:lvl1pPr>
            <a:lvl2pPr marL="255980" indent="-255980">
              <a:lnSpc>
                <a:spcPct val="120000"/>
              </a:lnSpc>
              <a:spcBef>
                <a:spcPts val="0"/>
              </a:spcBef>
              <a:defRPr sz="2800" b="0" i="0">
                <a:solidFill>
                  <a:schemeClr val="tx1"/>
                </a:solidFill>
                <a:latin typeface="IBM Plex Sans Light" panose="020B0403050203000203" pitchFamily="34" charset="0"/>
              </a:defRPr>
            </a:lvl2pPr>
            <a:lvl3pPr marL="511962" indent="-255980">
              <a:lnSpc>
                <a:spcPct val="120000"/>
              </a:lnSpc>
              <a:spcBef>
                <a:spcPts val="0"/>
              </a:spcBef>
              <a:defRPr sz="2800" b="0" i="0">
                <a:solidFill>
                  <a:schemeClr val="tx1"/>
                </a:solidFill>
                <a:latin typeface="IBM Plex Sans Light" panose="020B0403050203000203" pitchFamily="34" charset="0"/>
              </a:defRPr>
            </a:lvl3pPr>
            <a:lvl4pPr marL="767942" indent="-255980">
              <a:lnSpc>
                <a:spcPct val="120000"/>
              </a:lnSpc>
              <a:spcBef>
                <a:spcPts val="0"/>
              </a:spcBef>
              <a:defRPr sz="2800" b="0" i="0">
                <a:solidFill>
                  <a:schemeClr val="tx1"/>
                </a:solidFill>
                <a:latin typeface="IBM Plex Sans Light" panose="020B0403050203000203" pitchFamily="34" charset="0"/>
              </a:defRPr>
            </a:lvl4pPr>
            <a:lvl5pPr>
              <a:lnSpc>
                <a:spcPct val="110000"/>
              </a:lnSpc>
              <a:spcBef>
                <a:spcPts val="0"/>
              </a:spcBef>
              <a:defRPr sz="2800" b="0" i="0">
                <a:solidFill>
                  <a:schemeClr val="tx1"/>
                </a:solidFill>
                <a:latin typeface="IBM Plex Sans Light" panose="020B0403050203000203" pitchFamily="34" charset="0"/>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5" name="Text Placeholder 4">
            <a:extLst>
              <a:ext uri="{FF2B5EF4-FFF2-40B4-BE49-F238E27FC236}">
                <a16:creationId xmlns:a16="http://schemas.microsoft.com/office/drawing/2014/main" id="{A5DD5CF1-28D6-74AF-B345-5911CB10D454}"/>
              </a:ext>
            </a:extLst>
          </p:cNvPr>
          <p:cNvSpPr>
            <a:spLocks noGrp="1"/>
          </p:cNvSpPr>
          <p:nvPr>
            <p:ph type="body" sz="quarter" idx="18"/>
          </p:nvPr>
        </p:nvSpPr>
        <p:spPr>
          <a:xfrm>
            <a:off x="12763500" y="6675120"/>
            <a:ext cx="4956693" cy="4956048"/>
          </a:xfrm>
          <a:prstGeom prst="rect">
            <a:avLst/>
          </a:prstGeom>
        </p:spPr>
        <p:txBody>
          <a:bodyPr/>
          <a:lstStyle>
            <a:lvl1pPr>
              <a:lnSpc>
                <a:spcPct val="120000"/>
              </a:lnSpc>
              <a:spcBef>
                <a:spcPts val="0"/>
              </a:spcBef>
              <a:defRPr sz="2800" b="0" i="0">
                <a:solidFill>
                  <a:schemeClr val="tx1"/>
                </a:solidFill>
                <a:latin typeface="IBM Plex Sans Light" panose="020B0403050203000203" pitchFamily="34" charset="0"/>
              </a:defRPr>
            </a:lvl1pPr>
            <a:lvl2pPr marL="255980" indent="-255980">
              <a:lnSpc>
                <a:spcPct val="120000"/>
              </a:lnSpc>
              <a:spcBef>
                <a:spcPts val="0"/>
              </a:spcBef>
              <a:defRPr sz="2800" b="0" i="0">
                <a:solidFill>
                  <a:schemeClr val="tx1"/>
                </a:solidFill>
                <a:latin typeface="IBM Plex Sans Light" panose="020B0403050203000203" pitchFamily="34" charset="0"/>
              </a:defRPr>
            </a:lvl2pPr>
            <a:lvl3pPr marL="511962" indent="-255980">
              <a:lnSpc>
                <a:spcPct val="120000"/>
              </a:lnSpc>
              <a:spcBef>
                <a:spcPts val="0"/>
              </a:spcBef>
              <a:defRPr sz="2800" b="0" i="0">
                <a:solidFill>
                  <a:schemeClr val="tx1"/>
                </a:solidFill>
                <a:latin typeface="IBM Plex Sans Light" panose="020B0403050203000203" pitchFamily="34" charset="0"/>
              </a:defRPr>
            </a:lvl3pPr>
            <a:lvl4pPr marL="767942" indent="-255980">
              <a:lnSpc>
                <a:spcPct val="120000"/>
              </a:lnSpc>
              <a:spcBef>
                <a:spcPts val="0"/>
              </a:spcBef>
              <a:defRPr sz="2800" b="0" i="0">
                <a:solidFill>
                  <a:schemeClr val="tx1"/>
                </a:solidFill>
                <a:latin typeface="IBM Plex Sans Light" panose="020B0403050203000203" pitchFamily="34" charset="0"/>
              </a:defRPr>
            </a:lvl4pPr>
            <a:lvl5pPr>
              <a:lnSpc>
                <a:spcPct val="110000"/>
              </a:lnSpc>
              <a:spcBef>
                <a:spcPts val="0"/>
              </a:spcBef>
              <a:defRPr sz="2800" b="0" i="0">
                <a:solidFill>
                  <a:schemeClr val="tx1"/>
                </a:solidFill>
                <a:latin typeface="IBM Plex Sans Light" panose="020B0403050203000203" pitchFamily="34" charset="0"/>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12" name="Text Placeholder 11">
            <a:extLst>
              <a:ext uri="{FF2B5EF4-FFF2-40B4-BE49-F238E27FC236}">
                <a16:creationId xmlns:a16="http://schemas.microsoft.com/office/drawing/2014/main" id="{67B1C684-915C-90D4-C69F-C24979A42EFC}"/>
              </a:ext>
            </a:extLst>
          </p:cNvPr>
          <p:cNvSpPr>
            <a:spLocks noGrp="1"/>
          </p:cNvSpPr>
          <p:nvPr>
            <p:ph type="body" sz="quarter" idx="19"/>
          </p:nvPr>
        </p:nvSpPr>
        <p:spPr>
          <a:xfrm>
            <a:off x="18859500" y="6675120"/>
            <a:ext cx="4956693" cy="4956048"/>
          </a:xfrm>
          <a:prstGeom prst="rect">
            <a:avLst/>
          </a:prstGeom>
        </p:spPr>
        <p:txBody>
          <a:bodyPr/>
          <a:lstStyle>
            <a:lvl1pPr>
              <a:lnSpc>
                <a:spcPct val="120000"/>
              </a:lnSpc>
              <a:spcBef>
                <a:spcPts val="0"/>
              </a:spcBef>
              <a:defRPr sz="2800" b="0" i="0">
                <a:solidFill>
                  <a:schemeClr val="tx1"/>
                </a:solidFill>
                <a:latin typeface="IBM Plex Sans Light" panose="020B0403050203000203" pitchFamily="34" charset="0"/>
              </a:defRPr>
            </a:lvl1pPr>
            <a:lvl2pPr marL="255980" indent="-255980">
              <a:lnSpc>
                <a:spcPct val="120000"/>
              </a:lnSpc>
              <a:spcBef>
                <a:spcPts val="0"/>
              </a:spcBef>
              <a:defRPr sz="2800" b="0" i="0">
                <a:solidFill>
                  <a:schemeClr val="tx1"/>
                </a:solidFill>
                <a:latin typeface="IBM Plex Sans Light" panose="020B0403050203000203" pitchFamily="34" charset="0"/>
              </a:defRPr>
            </a:lvl2pPr>
            <a:lvl3pPr marL="511962" indent="-255980">
              <a:lnSpc>
                <a:spcPct val="120000"/>
              </a:lnSpc>
              <a:spcBef>
                <a:spcPts val="0"/>
              </a:spcBef>
              <a:defRPr sz="2800" b="0" i="0">
                <a:solidFill>
                  <a:schemeClr val="tx1"/>
                </a:solidFill>
                <a:latin typeface="IBM Plex Sans Light" panose="020B0403050203000203" pitchFamily="34" charset="0"/>
              </a:defRPr>
            </a:lvl3pPr>
            <a:lvl4pPr marL="767942" indent="-255980">
              <a:lnSpc>
                <a:spcPct val="120000"/>
              </a:lnSpc>
              <a:spcBef>
                <a:spcPts val="0"/>
              </a:spcBef>
              <a:defRPr sz="2800" b="0" i="0">
                <a:solidFill>
                  <a:schemeClr val="tx1"/>
                </a:solidFill>
                <a:latin typeface="IBM Plex Sans Light" panose="020B0403050203000203" pitchFamily="34" charset="0"/>
              </a:defRPr>
            </a:lvl4pPr>
            <a:lvl5pPr>
              <a:lnSpc>
                <a:spcPct val="110000"/>
              </a:lnSpc>
              <a:spcBef>
                <a:spcPts val="0"/>
              </a:spcBef>
              <a:defRPr sz="2800" b="0" i="0">
                <a:solidFill>
                  <a:schemeClr val="tx1"/>
                </a:solidFill>
                <a:latin typeface="IBM Plex Sans Light" panose="020B0403050203000203" pitchFamily="34" charset="0"/>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4" name="フッター プレースホルダー 3">
            <a:extLst>
              <a:ext uri="{FF2B5EF4-FFF2-40B4-BE49-F238E27FC236}">
                <a16:creationId xmlns:a16="http://schemas.microsoft.com/office/drawing/2014/main" id="{3E9C4FEE-3EF5-65C9-C08B-81E49303D745}"/>
              </a:ext>
            </a:extLst>
          </p:cNvPr>
          <p:cNvSpPr>
            <a:spLocks noGrp="1"/>
          </p:cNvSpPr>
          <p:nvPr>
            <p:ph type="ftr" sz="quarter" idx="22"/>
          </p:nvPr>
        </p:nvSpPr>
        <p:spPr/>
        <p:txBody>
          <a:bodyPr/>
          <a:lstStyle/>
          <a:p>
            <a:r>
              <a:rPr kumimoji="1" lang="ja-JP" altLang="en-US"/>
              <a:t>フッター</a:t>
            </a:r>
            <a:r>
              <a:rPr kumimoji="1" lang="en-US" altLang="ja-JP" dirty="0"/>
              <a:t>(Optional)</a:t>
            </a:r>
            <a:endParaRPr kumimoji="1" lang="ja-JP" altLang="en-US"/>
          </a:p>
        </p:txBody>
      </p:sp>
      <p:sp>
        <p:nvSpPr>
          <p:cNvPr id="8" name="スライド番号プレースホルダー 7">
            <a:extLst>
              <a:ext uri="{FF2B5EF4-FFF2-40B4-BE49-F238E27FC236}">
                <a16:creationId xmlns:a16="http://schemas.microsoft.com/office/drawing/2014/main" id="{E9EEAA3E-841A-42EC-5CFF-2B324240436F}"/>
              </a:ext>
            </a:extLst>
          </p:cNvPr>
          <p:cNvSpPr>
            <a:spLocks noGrp="1"/>
          </p:cNvSpPr>
          <p:nvPr>
            <p:ph type="sldNum" sz="quarter" idx="23"/>
          </p:nvPr>
        </p:nvSpPr>
        <p:spPr/>
        <p:txBody>
          <a:bodyPr/>
          <a:lstStyle/>
          <a:p>
            <a:fld id="{19CA33DB-3EF7-0D48-8164-B05E3E6F1758}" type="slidenum">
              <a:rPr kumimoji="1" lang="ja-JP" altLang="en-US" smtClean="0"/>
              <a:pPr/>
              <a:t>‹#›</a:t>
            </a:fld>
            <a:endParaRPr kumimoji="1" lang="ja-JP" altLang="en-US"/>
          </a:p>
        </p:txBody>
      </p:sp>
    </p:spTree>
    <p:extLst>
      <p:ext uri="{BB962C8B-B14F-4D97-AF65-F5344CB8AC3E}">
        <p14:creationId xmlns:p14="http://schemas.microsoft.com/office/powerpoint/2010/main" val="70433241"/>
      </p:ext>
    </p:extLst>
  </p:cSld>
  <p:clrMapOvr>
    <a:masterClrMapping/>
  </p:clrMapOvr>
  <p:transition spd="med"/>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Boxes, 4 stacked, large title">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DD740D-848C-40A7-AB96-E7B74E0A800D}"/>
              </a:ext>
            </a:extLst>
          </p:cNvPr>
          <p:cNvSpPr>
            <a:spLocks noGrp="1"/>
          </p:cNvSpPr>
          <p:nvPr>
            <p:ph type="title"/>
          </p:nvPr>
        </p:nvSpPr>
        <p:spPr>
          <a:xfrm>
            <a:off x="585293" y="1539876"/>
            <a:ext cx="11044240" cy="4568824"/>
          </a:xfrm>
          <a:prstGeom prst="rect">
            <a:avLst/>
          </a:prstGeom>
        </p:spPr>
        <p:txBody>
          <a:bodyPr rIns="457200"/>
          <a:lstStyle>
            <a:lvl1pPr>
              <a:lnSpc>
                <a:spcPct val="110000"/>
              </a:lnSpc>
              <a:defRPr sz="6398">
                <a:solidFill>
                  <a:schemeClr val="tx1"/>
                </a:solidFill>
              </a:defRPr>
            </a:lvl1pPr>
          </a:lstStyle>
          <a:p>
            <a:r>
              <a:rPr lang="ja-JP" altLang="en-US"/>
              <a:t>マスター タイトルの書式設定</a:t>
            </a:r>
            <a:endParaRPr lang="en-US" dirty="0"/>
          </a:p>
        </p:txBody>
      </p:sp>
      <p:sp>
        <p:nvSpPr>
          <p:cNvPr id="10" name="Text Placeholder 9">
            <a:extLst>
              <a:ext uri="{FF2B5EF4-FFF2-40B4-BE49-F238E27FC236}">
                <a16:creationId xmlns:a16="http://schemas.microsoft.com/office/drawing/2014/main" id="{793A9C8C-F98C-5899-BE8B-D1A544D66C6A}"/>
              </a:ext>
            </a:extLst>
          </p:cNvPr>
          <p:cNvSpPr>
            <a:spLocks noGrp="1"/>
          </p:cNvSpPr>
          <p:nvPr>
            <p:ph type="body" sz="quarter" idx="16"/>
          </p:nvPr>
        </p:nvSpPr>
        <p:spPr>
          <a:xfrm>
            <a:off x="12763500" y="603504"/>
            <a:ext cx="4956693" cy="4956048"/>
          </a:xfrm>
          <a:prstGeom prst="rect">
            <a:avLst/>
          </a:prstGeom>
        </p:spPr>
        <p:txBody>
          <a:bodyPr/>
          <a:lstStyle>
            <a:lvl1pPr>
              <a:lnSpc>
                <a:spcPct val="120000"/>
              </a:lnSpc>
              <a:spcBef>
                <a:spcPts val="0"/>
              </a:spcBef>
              <a:defRPr sz="2800" b="0" i="0">
                <a:solidFill>
                  <a:schemeClr val="tx1"/>
                </a:solidFill>
                <a:latin typeface="IBM Plex Sans Light" panose="020B0403050203000203" pitchFamily="34" charset="0"/>
              </a:defRPr>
            </a:lvl1pPr>
            <a:lvl2pPr marL="255980" indent="-255980">
              <a:lnSpc>
                <a:spcPct val="120000"/>
              </a:lnSpc>
              <a:spcBef>
                <a:spcPts val="0"/>
              </a:spcBef>
              <a:defRPr sz="2800" b="0" i="0">
                <a:solidFill>
                  <a:schemeClr val="tx1"/>
                </a:solidFill>
                <a:latin typeface="IBM Plex Sans Light" panose="020B0403050203000203" pitchFamily="34" charset="0"/>
              </a:defRPr>
            </a:lvl2pPr>
            <a:lvl3pPr marL="511962" indent="-255980">
              <a:lnSpc>
                <a:spcPct val="120000"/>
              </a:lnSpc>
              <a:spcBef>
                <a:spcPts val="0"/>
              </a:spcBef>
              <a:defRPr sz="2800" b="0" i="0">
                <a:solidFill>
                  <a:schemeClr val="tx1"/>
                </a:solidFill>
                <a:latin typeface="IBM Plex Sans Light" panose="020B0403050203000203" pitchFamily="34" charset="0"/>
              </a:defRPr>
            </a:lvl3pPr>
            <a:lvl4pPr marL="767942" indent="-255980">
              <a:lnSpc>
                <a:spcPct val="120000"/>
              </a:lnSpc>
              <a:spcBef>
                <a:spcPts val="0"/>
              </a:spcBef>
              <a:defRPr sz="2800" b="0" i="0">
                <a:solidFill>
                  <a:schemeClr val="tx1"/>
                </a:solidFill>
                <a:latin typeface="IBM Plex Sans Light" panose="020B0403050203000203" pitchFamily="34" charset="0"/>
              </a:defRPr>
            </a:lvl4pPr>
            <a:lvl5pPr>
              <a:lnSpc>
                <a:spcPct val="110000"/>
              </a:lnSpc>
              <a:spcBef>
                <a:spcPts val="0"/>
              </a:spcBef>
              <a:defRPr sz="2800" b="0" i="0">
                <a:solidFill>
                  <a:schemeClr val="tx1"/>
                </a:solidFill>
                <a:latin typeface="IBM Plex Sans Light" panose="020B0403050203000203" pitchFamily="34" charset="0"/>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13" name="Text Placeholder 12">
            <a:extLst>
              <a:ext uri="{FF2B5EF4-FFF2-40B4-BE49-F238E27FC236}">
                <a16:creationId xmlns:a16="http://schemas.microsoft.com/office/drawing/2014/main" id="{2A62B128-D226-0D9B-89EC-51AFD07F30CF}"/>
              </a:ext>
            </a:extLst>
          </p:cNvPr>
          <p:cNvSpPr>
            <a:spLocks noGrp="1"/>
          </p:cNvSpPr>
          <p:nvPr>
            <p:ph type="body" sz="quarter" idx="17"/>
          </p:nvPr>
        </p:nvSpPr>
        <p:spPr>
          <a:xfrm>
            <a:off x="18859500" y="603504"/>
            <a:ext cx="4956693" cy="4956048"/>
          </a:xfrm>
          <a:prstGeom prst="rect">
            <a:avLst/>
          </a:prstGeom>
        </p:spPr>
        <p:txBody>
          <a:bodyPr/>
          <a:lstStyle>
            <a:lvl1pPr>
              <a:lnSpc>
                <a:spcPct val="120000"/>
              </a:lnSpc>
              <a:spcBef>
                <a:spcPts val="0"/>
              </a:spcBef>
              <a:defRPr sz="2800" b="0" i="0">
                <a:solidFill>
                  <a:schemeClr val="tx1"/>
                </a:solidFill>
                <a:latin typeface="IBM Plex Sans Light" panose="020B0403050203000203" pitchFamily="34" charset="0"/>
              </a:defRPr>
            </a:lvl1pPr>
            <a:lvl2pPr marL="255980" indent="-255980">
              <a:lnSpc>
                <a:spcPct val="120000"/>
              </a:lnSpc>
              <a:spcBef>
                <a:spcPts val="0"/>
              </a:spcBef>
              <a:defRPr sz="2800" b="0" i="0">
                <a:solidFill>
                  <a:schemeClr val="tx1"/>
                </a:solidFill>
                <a:latin typeface="IBM Plex Sans Light" panose="020B0403050203000203" pitchFamily="34" charset="0"/>
              </a:defRPr>
            </a:lvl2pPr>
            <a:lvl3pPr marL="511962" indent="-255980">
              <a:lnSpc>
                <a:spcPct val="120000"/>
              </a:lnSpc>
              <a:spcBef>
                <a:spcPts val="0"/>
              </a:spcBef>
              <a:defRPr sz="2800" b="0" i="0">
                <a:solidFill>
                  <a:schemeClr val="tx1"/>
                </a:solidFill>
                <a:latin typeface="IBM Plex Sans Light" panose="020B0403050203000203" pitchFamily="34" charset="0"/>
              </a:defRPr>
            </a:lvl3pPr>
            <a:lvl4pPr marL="767942" indent="-255980">
              <a:lnSpc>
                <a:spcPct val="120000"/>
              </a:lnSpc>
              <a:spcBef>
                <a:spcPts val="0"/>
              </a:spcBef>
              <a:defRPr sz="2800" b="0" i="0">
                <a:solidFill>
                  <a:schemeClr val="tx1"/>
                </a:solidFill>
                <a:latin typeface="IBM Plex Sans Light" panose="020B0403050203000203" pitchFamily="34" charset="0"/>
              </a:defRPr>
            </a:lvl4pPr>
            <a:lvl5pPr>
              <a:lnSpc>
                <a:spcPct val="110000"/>
              </a:lnSpc>
              <a:spcBef>
                <a:spcPts val="0"/>
              </a:spcBef>
              <a:defRPr sz="2800" b="0" i="0">
                <a:solidFill>
                  <a:schemeClr val="tx1"/>
                </a:solidFill>
                <a:latin typeface="IBM Plex Sans Light" panose="020B0403050203000203" pitchFamily="34" charset="0"/>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5" name="Text Placeholder 4">
            <a:extLst>
              <a:ext uri="{FF2B5EF4-FFF2-40B4-BE49-F238E27FC236}">
                <a16:creationId xmlns:a16="http://schemas.microsoft.com/office/drawing/2014/main" id="{A5DD5CF1-28D6-74AF-B345-5911CB10D454}"/>
              </a:ext>
            </a:extLst>
          </p:cNvPr>
          <p:cNvSpPr>
            <a:spLocks noGrp="1"/>
          </p:cNvSpPr>
          <p:nvPr>
            <p:ph type="body" sz="quarter" idx="18"/>
          </p:nvPr>
        </p:nvSpPr>
        <p:spPr>
          <a:xfrm>
            <a:off x="12763500" y="6675120"/>
            <a:ext cx="4956693" cy="4956048"/>
          </a:xfrm>
          <a:prstGeom prst="rect">
            <a:avLst/>
          </a:prstGeom>
        </p:spPr>
        <p:txBody>
          <a:bodyPr/>
          <a:lstStyle>
            <a:lvl1pPr>
              <a:lnSpc>
                <a:spcPct val="120000"/>
              </a:lnSpc>
              <a:spcBef>
                <a:spcPts val="0"/>
              </a:spcBef>
              <a:defRPr sz="2800" b="0" i="0">
                <a:solidFill>
                  <a:schemeClr val="tx1"/>
                </a:solidFill>
                <a:latin typeface="IBM Plex Sans Light" panose="020B0403050203000203" pitchFamily="34" charset="0"/>
              </a:defRPr>
            </a:lvl1pPr>
            <a:lvl2pPr marL="255980" indent="-255980">
              <a:lnSpc>
                <a:spcPct val="120000"/>
              </a:lnSpc>
              <a:spcBef>
                <a:spcPts val="0"/>
              </a:spcBef>
              <a:defRPr sz="2800" b="0" i="0">
                <a:solidFill>
                  <a:schemeClr val="tx1"/>
                </a:solidFill>
                <a:latin typeface="IBM Plex Sans Light" panose="020B0403050203000203" pitchFamily="34" charset="0"/>
              </a:defRPr>
            </a:lvl2pPr>
            <a:lvl3pPr marL="511962" indent="-255980">
              <a:lnSpc>
                <a:spcPct val="120000"/>
              </a:lnSpc>
              <a:spcBef>
                <a:spcPts val="0"/>
              </a:spcBef>
              <a:defRPr sz="2800" b="0" i="0">
                <a:solidFill>
                  <a:schemeClr val="tx1"/>
                </a:solidFill>
                <a:latin typeface="IBM Plex Sans Light" panose="020B0403050203000203" pitchFamily="34" charset="0"/>
              </a:defRPr>
            </a:lvl3pPr>
            <a:lvl4pPr marL="767942" indent="-255980">
              <a:lnSpc>
                <a:spcPct val="120000"/>
              </a:lnSpc>
              <a:spcBef>
                <a:spcPts val="0"/>
              </a:spcBef>
              <a:defRPr sz="2800" b="0" i="0">
                <a:solidFill>
                  <a:schemeClr val="tx1"/>
                </a:solidFill>
                <a:latin typeface="IBM Plex Sans Light" panose="020B0403050203000203" pitchFamily="34" charset="0"/>
              </a:defRPr>
            </a:lvl4pPr>
            <a:lvl5pPr>
              <a:lnSpc>
                <a:spcPct val="110000"/>
              </a:lnSpc>
              <a:spcBef>
                <a:spcPts val="0"/>
              </a:spcBef>
              <a:defRPr sz="2800" b="0" i="0">
                <a:solidFill>
                  <a:schemeClr val="tx1"/>
                </a:solidFill>
                <a:latin typeface="IBM Plex Sans Light" panose="020B0403050203000203" pitchFamily="34" charset="0"/>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12" name="Text Placeholder 11">
            <a:extLst>
              <a:ext uri="{FF2B5EF4-FFF2-40B4-BE49-F238E27FC236}">
                <a16:creationId xmlns:a16="http://schemas.microsoft.com/office/drawing/2014/main" id="{67B1C684-915C-90D4-C69F-C24979A42EFC}"/>
              </a:ext>
            </a:extLst>
          </p:cNvPr>
          <p:cNvSpPr>
            <a:spLocks noGrp="1"/>
          </p:cNvSpPr>
          <p:nvPr>
            <p:ph type="body" sz="quarter" idx="19"/>
          </p:nvPr>
        </p:nvSpPr>
        <p:spPr>
          <a:xfrm>
            <a:off x="18859500" y="6675120"/>
            <a:ext cx="4956693" cy="4956048"/>
          </a:xfrm>
          <a:prstGeom prst="rect">
            <a:avLst/>
          </a:prstGeom>
        </p:spPr>
        <p:txBody>
          <a:bodyPr/>
          <a:lstStyle>
            <a:lvl1pPr>
              <a:lnSpc>
                <a:spcPct val="120000"/>
              </a:lnSpc>
              <a:spcBef>
                <a:spcPts val="0"/>
              </a:spcBef>
              <a:defRPr sz="2800" b="0" i="0">
                <a:solidFill>
                  <a:schemeClr val="tx1"/>
                </a:solidFill>
                <a:latin typeface="IBM Plex Sans Light" panose="020B0403050203000203" pitchFamily="34" charset="0"/>
              </a:defRPr>
            </a:lvl1pPr>
            <a:lvl2pPr marL="255980" indent="-255980">
              <a:lnSpc>
                <a:spcPct val="120000"/>
              </a:lnSpc>
              <a:spcBef>
                <a:spcPts val="0"/>
              </a:spcBef>
              <a:defRPr sz="2800" b="0" i="0">
                <a:solidFill>
                  <a:schemeClr val="tx1"/>
                </a:solidFill>
                <a:latin typeface="IBM Plex Sans Light" panose="020B0403050203000203" pitchFamily="34" charset="0"/>
              </a:defRPr>
            </a:lvl2pPr>
            <a:lvl3pPr marL="511962" indent="-255980">
              <a:lnSpc>
                <a:spcPct val="120000"/>
              </a:lnSpc>
              <a:spcBef>
                <a:spcPts val="0"/>
              </a:spcBef>
              <a:defRPr sz="2800" b="0" i="0">
                <a:solidFill>
                  <a:schemeClr val="tx1"/>
                </a:solidFill>
                <a:latin typeface="IBM Plex Sans Light" panose="020B0403050203000203" pitchFamily="34" charset="0"/>
              </a:defRPr>
            </a:lvl3pPr>
            <a:lvl4pPr marL="767942" indent="-255980">
              <a:lnSpc>
                <a:spcPct val="120000"/>
              </a:lnSpc>
              <a:spcBef>
                <a:spcPts val="0"/>
              </a:spcBef>
              <a:defRPr sz="2800" b="0" i="0">
                <a:solidFill>
                  <a:schemeClr val="tx1"/>
                </a:solidFill>
                <a:latin typeface="IBM Plex Sans Light" panose="020B0403050203000203" pitchFamily="34" charset="0"/>
              </a:defRPr>
            </a:lvl4pPr>
            <a:lvl5pPr>
              <a:lnSpc>
                <a:spcPct val="110000"/>
              </a:lnSpc>
              <a:spcBef>
                <a:spcPts val="0"/>
              </a:spcBef>
              <a:defRPr sz="2800" b="0" i="0">
                <a:solidFill>
                  <a:schemeClr val="tx1"/>
                </a:solidFill>
                <a:latin typeface="IBM Plex Sans Light" panose="020B0403050203000203" pitchFamily="34" charset="0"/>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4" name="フッター プレースホルダー 3">
            <a:extLst>
              <a:ext uri="{FF2B5EF4-FFF2-40B4-BE49-F238E27FC236}">
                <a16:creationId xmlns:a16="http://schemas.microsoft.com/office/drawing/2014/main" id="{09A21877-7E8A-4474-EAFD-494B6E2AEAF8}"/>
              </a:ext>
            </a:extLst>
          </p:cNvPr>
          <p:cNvSpPr>
            <a:spLocks noGrp="1"/>
          </p:cNvSpPr>
          <p:nvPr>
            <p:ph type="ftr" sz="quarter" idx="22"/>
          </p:nvPr>
        </p:nvSpPr>
        <p:spPr/>
        <p:txBody>
          <a:bodyPr/>
          <a:lstStyle/>
          <a:p>
            <a:r>
              <a:rPr kumimoji="1" lang="ja-JP" altLang="en-US"/>
              <a:t>フッター</a:t>
            </a:r>
            <a:r>
              <a:rPr kumimoji="1" lang="en-US" altLang="ja-JP" dirty="0"/>
              <a:t>(Optional)</a:t>
            </a:r>
            <a:endParaRPr kumimoji="1" lang="ja-JP" altLang="en-US"/>
          </a:p>
        </p:txBody>
      </p:sp>
      <p:sp>
        <p:nvSpPr>
          <p:cNvPr id="8" name="スライド番号プレースホルダー 7">
            <a:extLst>
              <a:ext uri="{FF2B5EF4-FFF2-40B4-BE49-F238E27FC236}">
                <a16:creationId xmlns:a16="http://schemas.microsoft.com/office/drawing/2014/main" id="{DDE9F621-D851-01A3-2075-54D00CF01959}"/>
              </a:ext>
            </a:extLst>
          </p:cNvPr>
          <p:cNvSpPr>
            <a:spLocks noGrp="1"/>
          </p:cNvSpPr>
          <p:nvPr>
            <p:ph type="sldNum" sz="quarter" idx="23"/>
          </p:nvPr>
        </p:nvSpPr>
        <p:spPr/>
        <p:txBody>
          <a:bodyPr/>
          <a:lstStyle/>
          <a:p>
            <a:fld id="{19CA33DB-3EF7-0D48-8164-B05E3E6F1758}" type="slidenum">
              <a:rPr kumimoji="1" lang="ja-JP" altLang="en-US" smtClean="0"/>
              <a:pPr/>
              <a:t>‹#›</a:t>
            </a:fld>
            <a:endParaRPr kumimoji="1" lang="ja-JP" altLang="en-US"/>
          </a:p>
        </p:txBody>
      </p:sp>
      <p:sp>
        <p:nvSpPr>
          <p:cNvPr id="11" name="Text Placeholder 6">
            <a:extLst>
              <a:ext uri="{FF2B5EF4-FFF2-40B4-BE49-F238E27FC236}">
                <a16:creationId xmlns:a16="http://schemas.microsoft.com/office/drawing/2014/main" id="{C666B29D-50FF-0C47-7A53-B3BAE19A6766}"/>
              </a:ext>
            </a:extLst>
          </p:cNvPr>
          <p:cNvSpPr>
            <a:spLocks noGrp="1"/>
          </p:cNvSpPr>
          <p:nvPr>
            <p:ph type="body" sz="quarter" idx="24"/>
          </p:nvPr>
        </p:nvSpPr>
        <p:spPr>
          <a:xfrm>
            <a:off x="585292" y="603504"/>
            <a:ext cx="4956693" cy="448056"/>
          </a:xfrm>
          <a:prstGeom prst="rect">
            <a:avLst/>
          </a:prstGeom>
        </p:spPr>
        <p:txBody>
          <a:bodyPr/>
          <a:lstStyle>
            <a:lvl1pPr>
              <a:defRPr sz="2800">
                <a:solidFill>
                  <a:schemeClr val="tx1"/>
                </a:solidFill>
              </a:defRPr>
            </a:lvl1pPr>
          </a:lstStyle>
          <a:p>
            <a:pPr lvl="0"/>
            <a:r>
              <a:rPr lang="ja-JP" altLang="en-US"/>
              <a:t>マスター テキストの書式設定</a:t>
            </a:r>
          </a:p>
        </p:txBody>
      </p:sp>
    </p:spTree>
    <p:extLst>
      <p:ext uri="{BB962C8B-B14F-4D97-AF65-F5344CB8AC3E}">
        <p14:creationId xmlns:p14="http://schemas.microsoft.com/office/powerpoint/2010/main" val="1891810613"/>
      </p:ext>
    </p:extLst>
  </p:cSld>
  <p:clrMapOvr>
    <a:masterClrMapping/>
  </p:clrMapOvr>
  <p:transition spd="med"/>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Boxes, 4 horizontal, small title">
    <p:bg>
      <p:bgPr>
        <a:solidFill>
          <a:schemeClr val="bg1"/>
        </a:solidFill>
        <a:effectLst/>
      </p:bgPr>
    </p:bg>
    <p:spTree>
      <p:nvGrpSpPr>
        <p:cNvPr id="1" name=""/>
        <p:cNvGrpSpPr/>
        <p:nvPr/>
      </p:nvGrpSpPr>
      <p:grpSpPr>
        <a:xfrm>
          <a:off x="0" y="0"/>
          <a:ext cx="0" cy="0"/>
          <a:chOff x="0" y="0"/>
          <a:chExt cx="0" cy="0"/>
        </a:xfrm>
      </p:grpSpPr>
      <p:sp>
        <p:nvSpPr>
          <p:cNvPr id="6" name="タイトル 5">
            <a:extLst>
              <a:ext uri="{FF2B5EF4-FFF2-40B4-BE49-F238E27FC236}">
                <a16:creationId xmlns:a16="http://schemas.microsoft.com/office/drawing/2014/main" id="{0C4C7B6B-9BCC-B57B-9E18-FA0D74E51051}"/>
              </a:ext>
            </a:extLst>
          </p:cNvPr>
          <p:cNvSpPr>
            <a:spLocks noGrp="1"/>
          </p:cNvSpPr>
          <p:nvPr>
            <p:ph type="title"/>
          </p:nvPr>
        </p:nvSpPr>
        <p:spPr>
          <a:xfrm>
            <a:off x="585292" y="603504"/>
            <a:ext cx="11055519" cy="4572000"/>
          </a:xfrm>
        </p:spPr>
        <p:txBody>
          <a:bodyPr/>
          <a:lstStyle>
            <a:lvl1pPr>
              <a:defRPr sz="2800"/>
            </a:lvl1pPr>
          </a:lstStyle>
          <a:p>
            <a:r>
              <a:rPr kumimoji="1" lang="ja-JP" altLang="en-US"/>
              <a:t>マスター タイトルの書式設定</a:t>
            </a:r>
          </a:p>
        </p:txBody>
      </p:sp>
      <p:sp>
        <p:nvSpPr>
          <p:cNvPr id="11" name="Text Placeholder 10">
            <a:extLst>
              <a:ext uri="{FF2B5EF4-FFF2-40B4-BE49-F238E27FC236}">
                <a16:creationId xmlns:a16="http://schemas.microsoft.com/office/drawing/2014/main" id="{2A71C2BF-857E-B291-7D82-5920AF4A5278}"/>
              </a:ext>
            </a:extLst>
          </p:cNvPr>
          <p:cNvSpPr>
            <a:spLocks noGrp="1"/>
          </p:cNvSpPr>
          <p:nvPr>
            <p:ph type="body" sz="quarter" idx="11"/>
          </p:nvPr>
        </p:nvSpPr>
        <p:spPr>
          <a:xfrm>
            <a:off x="585292" y="6675118"/>
            <a:ext cx="4949824" cy="5504688"/>
          </a:xfrm>
          <a:prstGeom prst="rect">
            <a:avLst/>
          </a:prstGeom>
        </p:spPr>
        <p:txBody>
          <a:bodyPr/>
          <a:lstStyle>
            <a:lvl1pPr>
              <a:spcBef>
                <a:spcPts val="0"/>
              </a:spcBef>
              <a:defRPr sz="2800">
                <a:solidFill>
                  <a:schemeClr val="tx1"/>
                </a:solidFill>
              </a:defRPr>
            </a:lvl1pPr>
            <a:lvl2pPr marL="255980" indent="-255980">
              <a:spcBef>
                <a:spcPts val="0"/>
              </a:spcBef>
              <a:defRPr sz="2800">
                <a:solidFill>
                  <a:schemeClr val="tx1"/>
                </a:solidFill>
              </a:defRPr>
            </a:lvl2pPr>
            <a:lvl3pPr marL="511962" indent="-255980">
              <a:spcBef>
                <a:spcPts val="0"/>
              </a:spcBef>
              <a:defRPr sz="2800">
                <a:solidFill>
                  <a:schemeClr val="tx1"/>
                </a:solidFill>
              </a:defRPr>
            </a:lvl3pPr>
            <a:lvl4pPr marL="767942" indent="-255980">
              <a:spcBef>
                <a:spcPts val="0"/>
              </a:spcBef>
              <a:defRPr sz="2800">
                <a:solidFill>
                  <a:schemeClr val="tx1"/>
                </a:solidFill>
              </a:defRPr>
            </a:lvl4pPr>
            <a:lvl5pPr>
              <a:spcBef>
                <a:spcPts val="0"/>
              </a:spcBef>
              <a:defRPr sz="2800">
                <a:solidFill>
                  <a:schemeClr val="tx1"/>
                </a:solidFill>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12" name="Text Placeholder 10">
            <a:extLst>
              <a:ext uri="{FF2B5EF4-FFF2-40B4-BE49-F238E27FC236}">
                <a16:creationId xmlns:a16="http://schemas.microsoft.com/office/drawing/2014/main" id="{257EC586-7CBB-7AC4-C2FA-85F4BA8AA030}"/>
              </a:ext>
            </a:extLst>
          </p:cNvPr>
          <p:cNvSpPr>
            <a:spLocks noGrp="1"/>
          </p:cNvSpPr>
          <p:nvPr>
            <p:ph type="body" sz="quarter" idx="12"/>
          </p:nvPr>
        </p:nvSpPr>
        <p:spPr>
          <a:xfrm>
            <a:off x="6663242" y="6675118"/>
            <a:ext cx="4949824" cy="5504688"/>
          </a:xfrm>
          <a:prstGeom prst="rect">
            <a:avLst/>
          </a:prstGeom>
        </p:spPr>
        <p:txBody>
          <a:bodyPr/>
          <a:lstStyle>
            <a:lvl1pPr>
              <a:spcBef>
                <a:spcPts val="0"/>
              </a:spcBef>
              <a:defRPr sz="2800">
                <a:solidFill>
                  <a:schemeClr val="tx1"/>
                </a:solidFill>
              </a:defRPr>
            </a:lvl1pPr>
            <a:lvl2pPr marL="255980" indent="-255980">
              <a:spcBef>
                <a:spcPts val="0"/>
              </a:spcBef>
              <a:defRPr sz="2800">
                <a:solidFill>
                  <a:schemeClr val="tx1"/>
                </a:solidFill>
              </a:defRPr>
            </a:lvl2pPr>
            <a:lvl3pPr marL="511962" indent="-255980">
              <a:spcBef>
                <a:spcPts val="0"/>
              </a:spcBef>
              <a:defRPr sz="2800">
                <a:solidFill>
                  <a:schemeClr val="tx1"/>
                </a:solidFill>
              </a:defRPr>
            </a:lvl3pPr>
            <a:lvl4pPr marL="767942" indent="-255980">
              <a:spcBef>
                <a:spcPts val="0"/>
              </a:spcBef>
              <a:defRPr sz="2800">
                <a:solidFill>
                  <a:schemeClr val="tx1"/>
                </a:solidFill>
              </a:defRPr>
            </a:lvl4pPr>
            <a:lvl5pPr>
              <a:spcBef>
                <a:spcPts val="0"/>
              </a:spcBef>
              <a:defRPr sz="2800">
                <a:solidFill>
                  <a:schemeClr val="tx1"/>
                </a:solidFill>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13" name="Text Placeholder 10">
            <a:extLst>
              <a:ext uri="{FF2B5EF4-FFF2-40B4-BE49-F238E27FC236}">
                <a16:creationId xmlns:a16="http://schemas.microsoft.com/office/drawing/2014/main" id="{A0ABD1EA-F6CD-F56B-B5E1-034EEB64D63E}"/>
              </a:ext>
            </a:extLst>
          </p:cNvPr>
          <p:cNvSpPr>
            <a:spLocks noGrp="1"/>
          </p:cNvSpPr>
          <p:nvPr>
            <p:ph type="body" sz="quarter" idx="13"/>
          </p:nvPr>
        </p:nvSpPr>
        <p:spPr>
          <a:xfrm>
            <a:off x="12770937" y="6675118"/>
            <a:ext cx="4949824" cy="5504688"/>
          </a:xfrm>
          <a:prstGeom prst="rect">
            <a:avLst/>
          </a:prstGeom>
        </p:spPr>
        <p:txBody>
          <a:bodyPr/>
          <a:lstStyle>
            <a:lvl1pPr>
              <a:spcBef>
                <a:spcPts val="0"/>
              </a:spcBef>
              <a:defRPr sz="2800">
                <a:solidFill>
                  <a:schemeClr val="tx1"/>
                </a:solidFill>
              </a:defRPr>
            </a:lvl1pPr>
            <a:lvl2pPr marL="255980" indent="-255980">
              <a:spcBef>
                <a:spcPts val="0"/>
              </a:spcBef>
              <a:defRPr sz="2800">
                <a:solidFill>
                  <a:schemeClr val="tx1"/>
                </a:solidFill>
              </a:defRPr>
            </a:lvl2pPr>
            <a:lvl3pPr marL="511962" indent="-255980">
              <a:spcBef>
                <a:spcPts val="0"/>
              </a:spcBef>
              <a:defRPr sz="2800">
                <a:solidFill>
                  <a:schemeClr val="tx1"/>
                </a:solidFill>
              </a:defRPr>
            </a:lvl3pPr>
            <a:lvl4pPr marL="767942" indent="-255980">
              <a:spcBef>
                <a:spcPts val="0"/>
              </a:spcBef>
              <a:defRPr sz="2800">
                <a:solidFill>
                  <a:schemeClr val="tx1"/>
                </a:solidFill>
              </a:defRPr>
            </a:lvl4pPr>
            <a:lvl5pPr>
              <a:spcBef>
                <a:spcPts val="0"/>
              </a:spcBef>
              <a:defRPr sz="2800">
                <a:solidFill>
                  <a:schemeClr val="tx1"/>
                </a:solidFill>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14" name="Text Placeholder 10">
            <a:extLst>
              <a:ext uri="{FF2B5EF4-FFF2-40B4-BE49-F238E27FC236}">
                <a16:creationId xmlns:a16="http://schemas.microsoft.com/office/drawing/2014/main" id="{0F2DD97F-E181-3C33-32D8-844B57967D83}"/>
              </a:ext>
            </a:extLst>
          </p:cNvPr>
          <p:cNvSpPr>
            <a:spLocks noGrp="1"/>
          </p:cNvSpPr>
          <p:nvPr>
            <p:ph type="body" sz="quarter" idx="14"/>
          </p:nvPr>
        </p:nvSpPr>
        <p:spPr>
          <a:xfrm>
            <a:off x="18859502" y="6675118"/>
            <a:ext cx="4949824" cy="5504688"/>
          </a:xfrm>
          <a:prstGeom prst="rect">
            <a:avLst/>
          </a:prstGeom>
        </p:spPr>
        <p:txBody>
          <a:bodyPr/>
          <a:lstStyle>
            <a:lvl1pPr>
              <a:spcBef>
                <a:spcPts val="0"/>
              </a:spcBef>
              <a:defRPr sz="2800">
                <a:solidFill>
                  <a:schemeClr val="tx1"/>
                </a:solidFill>
              </a:defRPr>
            </a:lvl1pPr>
            <a:lvl2pPr marL="255980" indent="-255980">
              <a:spcBef>
                <a:spcPts val="0"/>
              </a:spcBef>
              <a:defRPr sz="2800">
                <a:solidFill>
                  <a:schemeClr val="tx1"/>
                </a:solidFill>
              </a:defRPr>
            </a:lvl2pPr>
            <a:lvl3pPr marL="511962" indent="-255980">
              <a:spcBef>
                <a:spcPts val="0"/>
              </a:spcBef>
              <a:defRPr sz="2800">
                <a:solidFill>
                  <a:schemeClr val="tx1"/>
                </a:solidFill>
              </a:defRPr>
            </a:lvl3pPr>
            <a:lvl4pPr marL="767942" indent="-255980">
              <a:spcBef>
                <a:spcPts val="0"/>
              </a:spcBef>
              <a:defRPr sz="2800">
                <a:solidFill>
                  <a:schemeClr val="tx1"/>
                </a:solidFill>
              </a:defRPr>
            </a:lvl4pPr>
            <a:lvl5pPr>
              <a:spcBef>
                <a:spcPts val="0"/>
              </a:spcBef>
              <a:defRPr sz="2800">
                <a:solidFill>
                  <a:schemeClr val="tx1"/>
                </a:solidFill>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2" name="フッター プレースホルダー 1">
            <a:extLst>
              <a:ext uri="{FF2B5EF4-FFF2-40B4-BE49-F238E27FC236}">
                <a16:creationId xmlns:a16="http://schemas.microsoft.com/office/drawing/2014/main" id="{D42A967D-6F6F-C80E-66D7-20EBDD9DABA4}"/>
              </a:ext>
            </a:extLst>
          </p:cNvPr>
          <p:cNvSpPr>
            <a:spLocks noGrp="1"/>
          </p:cNvSpPr>
          <p:nvPr>
            <p:ph type="ftr" sz="quarter" idx="15"/>
          </p:nvPr>
        </p:nvSpPr>
        <p:spPr/>
        <p:txBody>
          <a:bodyPr/>
          <a:lstStyle/>
          <a:p>
            <a:r>
              <a:rPr kumimoji="1" lang="ja-JP" altLang="en-US"/>
              <a:t>フッター</a:t>
            </a:r>
            <a:r>
              <a:rPr kumimoji="1" lang="en-US" altLang="ja-JP" dirty="0"/>
              <a:t>(Optional)</a:t>
            </a:r>
            <a:endParaRPr kumimoji="1" lang="ja-JP" altLang="en-US"/>
          </a:p>
        </p:txBody>
      </p:sp>
      <p:sp>
        <p:nvSpPr>
          <p:cNvPr id="4" name="スライド番号プレースホルダー 3">
            <a:extLst>
              <a:ext uri="{FF2B5EF4-FFF2-40B4-BE49-F238E27FC236}">
                <a16:creationId xmlns:a16="http://schemas.microsoft.com/office/drawing/2014/main" id="{3A5AD144-13E7-4494-E041-9E6EB21E1FC4}"/>
              </a:ext>
            </a:extLst>
          </p:cNvPr>
          <p:cNvSpPr>
            <a:spLocks noGrp="1"/>
          </p:cNvSpPr>
          <p:nvPr>
            <p:ph type="sldNum" sz="quarter" idx="16"/>
          </p:nvPr>
        </p:nvSpPr>
        <p:spPr/>
        <p:txBody>
          <a:bodyPr/>
          <a:lstStyle/>
          <a:p>
            <a:fld id="{19CA33DB-3EF7-0D48-8164-B05E3E6F1758}" type="slidenum">
              <a:rPr kumimoji="1" lang="ja-JP" altLang="en-US" smtClean="0"/>
              <a:pPr/>
              <a:t>‹#›</a:t>
            </a:fld>
            <a:endParaRPr kumimoji="1" lang="ja-JP" altLang="en-US"/>
          </a:p>
        </p:txBody>
      </p:sp>
    </p:spTree>
    <p:extLst>
      <p:ext uri="{BB962C8B-B14F-4D97-AF65-F5344CB8AC3E}">
        <p14:creationId xmlns:p14="http://schemas.microsoft.com/office/powerpoint/2010/main" val="2954362297"/>
      </p:ext>
    </p:extLst>
  </p:cSld>
  <p:clrMapOvr>
    <a:masterClrMapping/>
  </p:clrMapOvr>
  <p:transition spd="med"/>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Boxes, 4 horizontal, large title">
    <p:bg>
      <p:bgPr>
        <a:solidFill>
          <a:schemeClr val="bg1"/>
        </a:solidFill>
        <a:effectLst/>
      </p:bgPr>
    </p:bg>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D8E3B0FC-CDC1-54B7-210E-7C182002DDBA}"/>
              </a:ext>
            </a:extLst>
          </p:cNvPr>
          <p:cNvSpPr>
            <a:spLocks noGrp="1"/>
          </p:cNvSpPr>
          <p:nvPr>
            <p:ph type="title"/>
          </p:nvPr>
        </p:nvSpPr>
        <p:spPr>
          <a:xfrm>
            <a:off x="585292" y="603500"/>
            <a:ext cx="11047390" cy="3984376"/>
          </a:xfrm>
        </p:spPr>
        <p:txBody>
          <a:bodyPr/>
          <a:lstStyle>
            <a:lvl1pPr>
              <a:defRPr sz="6400"/>
            </a:lvl1pPr>
          </a:lstStyle>
          <a:p>
            <a:r>
              <a:rPr kumimoji="1" lang="ja-JP" altLang="en-US"/>
              <a:t>マスター タイトルの書式設定</a:t>
            </a:r>
          </a:p>
        </p:txBody>
      </p:sp>
      <p:sp>
        <p:nvSpPr>
          <p:cNvPr id="11" name="Text Placeholder 10">
            <a:extLst>
              <a:ext uri="{FF2B5EF4-FFF2-40B4-BE49-F238E27FC236}">
                <a16:creationId xmlns:a16="http://schemas.microsoft.com/office/drawing/2014/main" id="{2A71C2BF-857E-B291-7D82-5920AF4A5278}"/>
              </a:ext>
            </a:extLst>
          </p:cNvPr>
          <p:cNvSpPr>
            <a:spLocks noGrp="1"/>
          </p:cNvSpPr>
          <p:nvPr>
            <p:ph type="body" sz="quarter" idx="11"/>
          </p:nvPr>
        </p:nvSpPr>
        <p:spPr>
          <a:xfrm>
            <a:off x="585292" y="6675121"/>
            <a:ext cx="4949824" cy="5510530"/>
          </a:xfrm>
          <a:prstGeom prst="rect">
            <a:avLst/>
          </a:prstGeom>
        </p:spPr>
        <p:txBody>
          <a:bodyPr/>
          <a:lstStyle>
            <a:lvl1pPr>
              <a:spcBef>
                <a:spcPts val="0"/>
              </a:spcBef>
              <a:defRPr sz="2800">
                <a:solidFill>
                  <a:schemeClr val="tx1"/>
                </a:solidFill>
              </a:defRPr>
            </a:lvl1pPr>
            <a:lvl2pPr marL="255980" indent="-255980">
              <a:spcBef>
                <a:spcPts val="0"/>
              </a:spcBef>
              <a:defRPr sz="2800">
                <a:solidFill>
                  <a:schemeClr val="tx1"/>
                </a:solidFill>
              </a:defRPr>
            </a:lvl2pPr>
            <a:lvl3pPr marL="511962" indent="-255980">
              <a:spcBef>
                <a:spcPts val="0"/>
              </a:spcBef>
              <a:defRPr sz="2800">
                <a:solidFill>
                  <a:schemeClr val="tx1"/>
                </a:solidFill>
              </a:defRPr>
            </a:lvl3pPr>
            <a:lvl4pPr marL="767942" indent="-255980">
              <a:spcBef>
                <a:spcPts val="0"/>
              </a:spcBef>
              <a:defRPr sz="2800">
                <a:solidFill>
                  <a:schemeClr val="tx1"/>
                </a:solidFill>
              </a:defRPr>
            </a:lvl4pPr>
            <a:lvl5pPr>
              <a:spcBef>
                <a:spcPts val="0"/>
              </a:spcBef>
              <a:defRPr sz="2800">
                <a:solidFill>
                  <a:schemeClr val="tx1"/>
                </a:solidFill>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12" name="Text Placeholder 10">
            <a:extLst>
              <a:ext uri="{FF2B5EF4-FFF2-40B4-BE49-F238E27FC236}">
                <a16:creationId xmlns:a16="http://schemas.microsoft.com/office/drawing/2014/main" id="{257EC586-7CBB-7AC4-C2FA-85F4BA8AA030}"/>
              </a:ext>
            </a:extLst>
          </p:cNvPr>
          <p:cNvSpPr>
            <a:spLocks noGrp="1"/>
          </p:cNvSpPr>
          <p:nvPr>
            <p:ph type="body" sz="quarter" idx="12"/>
          </p:nvPr>
        </p:nvSpPr>
        <p:spPr>
          <a:xfrm>
            <a:off x="6663242" y="6675121"/>
            <a:ext cx="4949824" cy="5510530"/>
          </a:xfrm>
          <a:prstGeom prst="rect">
            <a:avLst/>
          </a:prstGeom>
        </p:spPr>
        <p:txBody>
          <a:bodyPr/>
          <a:lstStyle>
            <a:lvl1pPr>
              <a:spcBef>
                <a:spcPts val="0"/>
              </a:spcBef>
              <a:defRPr sz="2800">
                <a:solidFill>
                  <a:schemeClr val="tx1"/>
                </a:solidFill>
              </a:defRPr>
            </a:lvl1pPr>
            <a:lvl2pPr marL="255980" indent="-255980">
              <a:spcBef>
                <a:spcPts val="0"/>
              </a:spcBef>
              <a:defRPr sz="2800">
                <a:solidFill>
                  <a:schemeClr val="tx1"/>
                </a:solidFill>
              </a:defRPr>
            </a:lvl2pPr>
            <a:lvl3pPr marL="511962" indent="-255980">
              <a:spcBef>
                <a:spcPts val="0"/>
              </a:spcBef>
              <a:defRPr sz="2800">
                <a:solidFill>
                  <a:schemeClr val="tx1"/>
                </a:solidFill>
              </a:defRPr>
            </a:lvl3pPr>
            <a:lvl4pPr marL="767942" indent="-255980">
              <a:spcBef>
                <a:spcPts val="0"/>
              </a:spcBef>
              <a:defRPr sz="2800">
                <a:solidFill>
                  <a:schemeClr val="tx1"/>
                </a:solidFill>
              </a:defRPr>
            </a:lvl4pPr>
            <a:lvl5pPr>
              <a:spcBef>
                <a:spcPts val="0"/>
              </a:spcBef>
              <a:defRPr sz="2800">
                <a:solidFill>
                  <a:schemeClr val="tx1"/>
                </a:solidFill>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13" name="Text Placeholder 10">
            <a:extLst>
              <a:ext uri="{FF2B5EF4-FFF2-40B4-BE49-F238E27FC236}">
                <a16:creationId xmlns:a16="http://schemas.microsoft.com/office/drawing/2014/main" id="{A0ABD1EA-F6CD-F56B-B5E1-034EEB64D63E}"/>
              </a:ext>
            </a:extLst>
          </p:cNvPr>
          <p:cNvSpPr>
            <a:spLocks noGrp="1"/>
          </p:cNvSpPr>
          <p:nvPr>
            <p:ph type="body" sz="quarter" idx="13"/>
          </p:nvPr>
        </p:nvSpPr>
        <p:spPr>
          <a:xfrm>
            <a:off x="12770937" y="6675121"/>
            <a:ext cx="4949824" cy="5510530"/>
          </a:xfrm>
          <a:prstGeom prst="rect">
            <a:avLst/>
          </a:prstGeom>
        </p:spPr>
        <p:txBody>
          <a:bodyPr/>
          <a:lstStyle>
            <a:lvl1pPr>
              <a:spcBef>
                <a:spcPts val="0"/>
              </a:spcBef>
              <a:defRPr sz="2800">
                <a:solidFill>
                  <a:schemeClr val="tx1"/>
                </a:solidFill>
              </a:defRPr>
            </a:lvl1pPr>
            <a:lvl2pPr marL="255980" indent="-255980">
              <a:spcBef>
                <a:spcPts val="0"/>
              </a:spcBef>
              <a:defRPr sz="2800">
                <a:solidFill>
                  <a:schemeClr val="tx1"/>
                </a:solidFill>
              </a:defRPr>
            </a:lvl2pPr>
            <a:lvl3pPr marL="511962" indent="-255980">
              <a:spcBef>
                <a:spcPts val="0"/>
              </a:spcBef>
              <a:defRPr sz="2800">
                <a:solidFill>
                  <a:schemeClr val="tx1"/>
                </a:solidFill>
              </a:defRPr>
            </a:lvl3pPr>
            <a:lvl4pPr marL="767942" indent="-255980">
              <a:spcBef>
                <a:spcPts val="0"/>
              </a:spcBef>
              <a:defRPr sz="2800">
                <a:solidFill>
                  <a:schemeClr val="tx1"/>
                </a:solidFill>
              </a:defRPr>
            </a:lvl4pPr>
            <a:lvl5pPr>
              <a:spcBef>
                <a:spcPts val="0"/>
              </a:spcBef>
              <a:defRPr sz="2800">
                <a:solidFill>
                  <a:schemeClr val="tx1"/>
                </a:solidFill>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14" name="Text Placeholder 10">
            <a:extLst>
              <a:ext uri="{FF2B5EF4-FFF2-40B4-BE49-F238E27FC236}">
                <a16:creationId xmlns:a16="http://schemas.microsoft.com/office/drawing/2014/main" id="{0F2DD97F-E181-3C33-32D8-844B57967D83}"/>
              </a:ext>
            </a:extLst>
          </p:cNvPr>
          <p:cNvSpPr>
            <a:spLocks noGrp="1"/>
          </p:cNvSpPr>
          <p:nvPr>
            <p:ph type="body" sz="quarter" idx="14"/>
          </p:nvPr>
        </p:nvSpPr>
        <p:spPr>
          <a:xfrm>
            <a:off x="18859502" y="6675121"/>
            <a:ext cx="4949824" cy="5510530"/>
          </a:xfrm>
          <a:prstGeom prst="rect">
            <a:avLst/>
          </a:prstGeom>
        </p:spPr>
        <p:txBody>
          <a:bodyPr/>
          <a:lstStyle>
            <a:lvl1pPr>
              <a:spcBef>
                <a:spcPts val="0"/>
              </a:spcBef>
              <a:defRPr sz="2800">
                <a:solidFill>
                  <a:schemeClr val="tx1"/>
                </a:solidFill>
              </a:defRPr>
            </a:lvl1pPr>
            <a:lvl2pPr marL="255980" indent="-255980">
              <a:spcBef>
                <a:spcPts val="0"/>
              </a:spcBef>
              <a:defRPr sz="2800">
                <a:solidFill>
                  <a:schemeClr val="tx1"/>
                </a:solidFill>
              </a:defRPr>
            </a:lvl2pPr>
            <a:lvl3pPr marL="511962" indent="-255980">
              <a:spcBef>
                <a:spcPts val="0"/>
              </a:spcBef>
              <a:defRPr sz="2800">
                <a:solidFill>
                  <a:schemeClr val="tx1"/>
                </a:solidFill>
              </a:defRPr>
            </a:lvl3pPr>
            <a:lvl4pPr marL="767942" indent="-255980">
              <a:spcBef>
                <a:spcPts val="0"/>
              </a:spcBef>
              <a:defRPr sz="2800">
                <a:solidFill>
                  <a:schemeClr val="tx1"/>
                </a:solidFill>
              </a:defRPr>
            </a:lvl4pPr>
            <a:lvl5pPr>
              <a:spcBef>
                <a:spcPts val="0"/>
              </a:spcBef>
              <a:defRPr sz="2800">
                <a:solidFill>
                  <a:schemeClr val="tx1"/>
                </a:solidFill>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2" name="フッター プレースホルダー 1">
            <a:extLst>
              <a:ext uri="{FF2B5EF4-FFF2-40B4-BE49-F238E27FC236}">
                <a16:creationId xmlns:a16="http://schemas.microsoft.com/office/drawing/2014/main" id="{BDD18086-180E-DA65-0C83-E36B9C3772E1}"/>
              </a:ext>
            </a:extLst>
          </p:cNvPr>
          <p:cNvSpPr>
            <a:spLocks noGrp="1"/>
          </p:cNvSpPr>
          <p:nvPr>
            <p:ph type="ftr" sz="quarter" idx="15"/>
          </p:nvPr>
        </p:nvSpPr>
        <p:spPr/>
        <p:txBody>
          <a:bodyPr/>
          <a:lstStyle/>
          <a:p>
            <a:r>
              <a:rPr kumimoji="1" lang="ja-JP" altLang="en-US"/>
              <a:t>フッター</a:t>
            </a:r>
            <a:r>
              <a:rPr kumimoji="1" lang="en-US" altLang="ja-JP" dirty="0"/>
              <a:t>(Optional)</a:t>
            </a:r>
            <a:endParaRPr kumimoji="1" lang="ja-JP" altLang="en-US"/>
          </a:p>
        </p:txBody>
      </p:sp>
      <p:sp>
        <p:nvSpPr>
          <p:cNvPr id="6" name="スライド番号プレースホルダー 5">
            <a:extLst>
              <a:ext uri="{FF2B5EF4-FFF2-40B4-BE49-F238E27FC236}">
                <a16:creationId xmlns:a16="http://schemas.microsoft.com/office/drawing/2014/main" id="{C8BB6CC0-6C28-DD83-2BD8-72A25072B98C}"/>
              </a:ext>
            </a:extLst>
          </p:cNvPr>
          <p:cNvSpPr>
            <a:spLocks noGrp="1"/>
          </p:cNvSpPr>
          <p:nvPr>
            <p:ph type="sldNum" sz="quarter" idx="16"/>
          </p:nvPr>
        </p:nvSpPr>
        <p:spPr/>
        <p:txBody>
          <a:bodyPr/>
          <a:lstStyle/>
          <a:p>
            <a:fld id="{19CA33DB-3EF7-0D48-8164-B05E3E6F1758}" type="slidenum">
              <a:rPr kumimoji="1" lang="ja-JP" altLang="en-US" smtClean="0"/>
              <a:pPr/>
              <a:t>‹#›</a:t>
            </a:fld>
            <a:endParaRPr kumimoji="1" lang="ja-JP" altLang="en-US"/>
          </a:p>
        </p:txBody>
      </p:sp>
    </p:spTree>
    <p:extLst>
      <p:ext uri="{BB962C8B-B14F-4D97-AF65-F5344CB8AC3E}">
        <p14:creationId xmlns:p14="http://schemas.microsoft.com/office/powerpoint/2010/main" val="3457828484"/>
      </p:ext>
    </p:extLst>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Cover, imagery, half ">
    <p:bg>
      <p:bgPr>
        <a:solidFill>
          <a:schemeClr val="bg1"/>
        </a:solidFill>
        <a:effectLst/>
      </p:bgPr>
    </p:bg>
    <p:spTree>
      <p:nvGrpSpPr>
        <p:cNvPr id="1" name=""/>
        <p:cNvGrpSpPr/>
        <p:nvPr/>
      </p:nvGrpSpPr>
      <p:grpSpPr>
        <a:xfrm>
          <a:off x="0" y="0"/>
          <a:ext cx="0" cy="0"/>
          <a:chOff x="0" y="0"/>
          <a:chExt cx="0" cy="0"/>
        </a:xfrm>
      </p:grpSpPr>
      <p:grpSp>
        <p:nvGrpSpPr>
          <p:cNvPr id="56" name="グループ化 55">
            <a:extLst>
              <a:ext uri="{FF2B5EF4-FFF2-40B4-BE49-F238E27FC236}">
                <a16:creationId xmlns:a16="http://schemas.microsoft.com/office/drawing/2014/main" id="{96276961-F2A0-3F19-9F14-213D41DDA948}"/>
              </a:ext>
            </a:extLst>
          </p:cNvPr>
          <p:cNvGrpSpPr/>
          <p:nvPr userDrawn="1"/>
        </p:nvGrpSpPr>
        <p:grpSpPr>
          <a:xfrm>
            <a:off x="-274356" y="-277585"/>
            <a:ext cx="24911499" cy="14267906"/>
            <a:chOff x="-137160" y="-138793"/>
            <a:chExt cx="12454128" cy="7133953"/>
          </a:xfrm>
        </p:grpSpPr>
        <p:cxnSp>
          <p:nvCxnSpPr>
            <p:cNvPr id="57" name="直線コネクタ 56">
              <a:extLst>
                <a:ext uri="{FF2B5EF4-FFF2-40B4-BE49-F238E27FC236}">
                  <a16:creationId xmlns:a16="http://schemas.microsoft.com/office/drawing/2014/main" id="{0915547E-2107-9647-9885-BD32C3514B10}"/>
                </a:ext>
              </a:extLst>
            </p:cNvPr>
            <p:cNvCxnSpPr/>
            <p:nvPr/>
          </p:nvCxnSpPr>
          <p:spPr>
            <a:xfrm>
              <a:off x="285750"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58" name="直線コネクタ 57">
              <a:extLst>
                <a:ext uri="{FF2B5EF4-FFF2-40B4-BE49-F238E27FC236}">
                  <a16:creationId xmlns:a16="http://schemas.microsoft.com/office/drawing/2014/main" id="{E9E81799-48B2-2E78-95BB-B8E9934934B5}"/>
                </a:ext>
              </a:extLst>
            </p:cNvPr>
            <p:cNvCxnSpPr/>
            <p:nvPr/>
          </p:nvCxnSpPr>
          <p:spPr>
            <a:xfrm>
              <a:off x="1524000"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59" name="直線コネクタ 58">
              <a:extLst>
                <a:ext uri="{FF2B5EF4-FFF2-40B4-BE49-F238E27FC236}">
                  <a16:creationId xmlns:a16="http://schemas.microsoft.com/office/drawing/2014/main" id="{C48EA5C0-E11E-7498-BA8C-A98C19071D20}"/>
                </a:ext>
              </a:extLst>
            </p:cNvPr>
            <p:cNvCxnSpPr/>
            <p:nvPr/>
          </p:nvCxnSpPr>
          <p:spPr>
            <a:xfrm>
              <a:off x="2765425"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0" name="直線コネクタ 59">
              <a:extLst>
                <a:ext uri="{FF2B5EF4-FFF2-40B4-BE49-F238E27FC236}">
                  <a16:creationId xmlns:a16="http://schemas.microsoft.com/office/drawing/2014/main" id="{E5458F3F-92DB-85EE-2696-34FBBE1451B8}"/>
                </a:ext>
              </a:extLst>
            </p:cNvPr>
            <p:cNvCxnSpPr/>
            <p:nvPr/>
          </p:nvCxnSpPr>
          <p:spPr>
            <a:xfrm>
              <a:off x="3051175"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1" name="直線コネクタ 60">
              <a:extLst>
                <a:ext uri="{FF2B5EF4-FFF2-40B4-BE49-F238E27FC236}">
                  <a16:creationId xmlns:a16="http://schemas.microsoft.com/office/drawing/2014/main" id="{383E3B1F-DA93-DEB8-FA87-71322FB042D7}"/>
                </a:ext>
              </a:extLst>
            </p:cNvPr>
            <p:cNvCxnSpPr>
              <a:cxnSpLocks/>
            </p:cNvCxnSpPr>
            <p:nvPr/>
          </p:nvCxnSpPr>
          <p:spPr>
            <a:xfrm>
              <a:off x="3340957"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2" name="直線コネクタ 61">
              <a:extLst>
                <a:ext uri="{FF2B5EF4-FFF2-40B4-BE49-F238E27FC236}">
                  <a16:creationId xmlns:a16="http://schemas.microsoft.com/office/drawing/2014/main" id="{573049B2-ADE9-1894-24D3-9C30C7959DC3}"/>
                </a:ext>
              </a:extLst>
            </p:cNvPr>
            <p:cNvCxnSpPr>
              <a:cxnSpLocks/>
            </p:cNvCxnSpPr>
            <p:nvPr/>
          </p:nvCxnSpPr>
          <p:spPr>
            <a:xfrm>
              <a:off x="4575175"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3" name="直線コネクタ 62">
              <a:extLst>
                <a:ext uri="{FF2B5EF4-FFF2-40B4-BE49-F238E27FC236}">
                  <a16:creationId xmlns:a16="http://schemas.microsoft.com/office/drawing/2014/main" id="{08AE5780-35C4-9034-F6A8-4E4EEB1DD6EE}"/>
                </a:ext>
              </a:extLst>
            </p:cNvPr>
            <p:cNvCxnSpPr>
              <a:cxnSpLocks/>
            </p:cNvCxnSpPr>
            <p:nvPr/>
          </p:nvCxnSpPr>
          <p:spPr>
            <a:xfrm>
              <a:off x="5819775"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4" name="直線コネクタ 63">
              <a:extLst>
                <a:ext uri="{FF2B5EF4-FFF2-40B4-BE49-F238E27FC236}">
                  <a16:creationId xmlns:a16="http://schemas.microsoft.com/office/drawing/2014/main" id="{56529389-C3D6-E82B-3F6E-6DAEFBFEA03F}"/>
                </a:ext>
              </a:extLst>
            </p:cNvPr>
            <p:cNvCxnSpPr>
              <a:cxnSpLocks/>
            </p:cNvCxnSpPr>
            <p:nvPr/>
          </p:nvCxnSpPr>
          <p:spPr>
            <a:xfrm>
              <a:off x="6096000"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5" name="直線コネクタ 64">
              <a:extLst>
                <a:ext uri="{FF2B5EF4-FFF2-40B4-BE49-F238E27FC236}">
                  <a16:creationId xmlns:a16="http://schemas.microsoft.com/office/drawing/2014/main" id="{03AEFFCC-C520-497E-1762-53EF1A17FBC6}"/>
                </a:ext>
              </a:extLst>
            </p:cNvPr>
            <p:cNvCxnSpPr>
              <a:cxnSpLocks/>
            </p:cNvCxnSpPr>
            <p:nvPr/>
          </p:nvCxnSpPr>
          <p:spPr>
            <a:xfrm>
              <a:off x="6380512"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6" name="直線コネクタ 65">
              <a:extLst>
                <a:ext uri="{FF2B5EF4-FFF2-40B4-BE49-F238E27FC236}">
                  <a16:creationId xmlns:a16="http://schemas.microsoft.com/office/drawing/2014/main" id="{6D1C7EFC-9748-7A2B-F744-6B44CAFD9F06}"/>
                </a:ext>
              </a:extLst>
            </p:cNvPr>
            <p:cNvCxnSpPr>
              <a:cxnSpLocks/>
            </p:cNvCxnSpPr>
            <p:nvPr/>
          </p:nvCxnSpPr>
          <p:spPr>
            <a:xfrm>
              <a:off x="7616825"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7" name="直線コネクタ 66">
              <a:extLst>
                <a:ext uri="{FF2B5EF4-FFF2-40B4-BE49-F238E27FC236}">
                  <a16:creationId xmlns:a16="http://schemas.microsoft.com/office/drawing/2014/main" id="{8A26D1C9-CBE3-1C58-98F6-4637352D4C97}"/>
                </a:ext>
              </a:extLst>
            </p:cNvPr>
            <p:cNvCxnSpPr>
              <a:cxnSpLocks/>
            </p:cNvCxnSpPr>
            <p:nvPr/>
          </p:nvCxnSpPr>
          <p:spPr>
            <a:xfrm>
              <a:off x="8861425"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8" name="直線コネクタ 67">
              <a:extLst>
                <a:ext uri="{FF2B5EF4-FFF2-40B4-BE49-F238E27FC236}">
                  <a16:creationId xmlns:a16="http://schemas.microsoft.com/office/drawing/2014/main" id="{156F820F-E64B-C1DD-3DAD-38C67057EAA0}"/>
                </a:ext>
              </a:extLst>
            </p:cNvPr>
            <p:cNvCxnSpPr>
              <a:cxnSpLocks/>
            </p:cNvCxnSpPr>
            <p:nvPr/>
          </p:nvCxnSpPr>
          <p:spPr>
            <a:xfrm>
              <a:off x="9144000"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9" name="直線コネクタ 68">
              <a:extLst>
                <a:ext uri="{FF2B5EF4-FFF2-40B4-BE49-F238E27FC236}">
                  <a16:creationId xmlns:a16="http://schemas.microsoft.com/office/drawing/2014/main" id="{FF1B7AD4-90C7-F9BB-CBFF-3722F2002058}"/>
                </a:ext>
              </a:extLst>
            </p:cNvPr>
            <p:cNvCxnSpPr>
              <a:cxnSpLocks/>
            </p:cNvCxnSpPr>
            <p:nvPr/>
          </p:nvCxnSpPr>
          <p:spPr>
            <a:xfrm>
              <a:off x="9420225"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70" name="直線コネクタ 69">
              <a:extLst>
                <a:ext uri="{FF2B5EF4-FFF2-40B4-BE49-F238E27FC236}">
                  <a16:creationId xmlns:a16="http://schemas.microsoft.com/office/drawing/2014/main" id="{2B53353F-02CC-74D3-F191-3D1F0D9655E9}"/>
                </a:ext>
              </a:extLst>
            </p:cNvPr>
            <p:cNvCxnSpPr>
              <a:cxnSpLocks/>
            </p:cNvCxnSpPr>
            <p:nvPr/>
          </p:nvCxnSpPr>
          <p:spPr>
            <a:xfrm>
              <a:off x="10671175"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71" name="直線コネクタ 70">
              <a:extLst>
                <a:ext uri="{FF2B5EF4-FFF2-40B4-BE49-F238E27FC236}">
                  <a16:creationId xmlns:a16="http://schemas.microsoft.com/office/drawing/2014/main" id="{D5858AAC-6228-D710-30E1-904DE580640B}"/>
                </a:ext>
              </a:extLst>
            </p:cNvPr>
            <p:cNvCxnSpPr>
              <a:cxnSpLocks/>
            </p:cNvCxnSpPr>
            <p:nvPr/>
          </p:nvCxnSpPr>
          <p:spPr>
            <a:xfrm>
              <a:off x="11905012"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72" name="直線コネクタ 71">
              <a:extLst>
                <a:ext uri="{FF2B5EF4-FFF2-40B4-BE49-F238E27FC236}">
                  <a16:creationId xmlns:a16="http://schemas.microsoft.com/office/drawing/2014/main" id="{FF43DC80-EA1B-A381-15FB-DEF42CA24779}"/>
                </a:ext>
              </a:extLst>
            </p:cNvPr>
            <p:cNvCxnSpPr>
              <a:cxnSpLocks/>
            </p:cNvCxnSpPr>
            <p:nvPr/>
          </p:nvCxnSpPr>
          <p:spPr>
            <a:xfrm>
              <a:off x="285750"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73" name="直線コネクタ 72">
              <a:extLst>
                <a:ext uri="{FF2B5EF4-FFF2-40B4-BE49-F238E27FC236}">
                  <a16:creationId xmlns:a16="http://schemas.microsoft.com/office/drawing/2014/main" id="{C3E2C117-AAE8-5BAD-677D-603506ACA997}"/>
                </a:ext>
              </a:extLst>
            </p:cNvPr>
            <p:cNvCxnSpPr>
              <a:cxnSpLocks/>
            </p:cNvCxnSpPr>
            <p:nvPr/>
          </p:nvCxnSpPr>
          <p:spPr>
            <a:xfrm>
              <a:off x="1524000"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74" name="直線コネクタ 73">
              <a:extLst>
                <a:ext uri="{FF2B5EF4-FFF2-40B4-BE49-F238E27FC236}">
                  <a16:creationId xmlns:a16="http://schemas.microsoft.com/office/drawing/2014/main" id="{7BC71080-DEC8-CE15-5E1A-E7DFBA844594}"/>
                </a:ext>
              </a:extLst>
            </p:cNvPr>
            <p:cNvCxnSpPr>
              <a:cxnSpLocks/>
            </p:cNvCxnSpPr>
            <p:nvPr/>
          </p:nvCxnSpPr>
          <p:spPr>
            <a:xfrm>
              <a:off x="2765425"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75" name="直線コネクタ 74">
              <a:extLst>
                <a:ext uri="{FF2B5EF4-FFF2-40B4-BE49-F238E27FC236}">
                  <a16:creationId xmlns:a16="http://schemas.microsoft.com/office/drawing/2014/main" id="{ABC1EE05-7D30-81BD-65C7-5CFA8E784647}"/>
                </a:ext>
              </a:extLst>
            </p:cNvPr>
            <p:cNvCxnSpPr>
              <a:cxnSpLocks/>
            </p:cNvCxnSpPr>
            <p:nvPr/>
          </p:nvCxnSpPr>
          <p:spPr>
            <a:xfrm>
              <a:off x="3051175"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76" name="直線コネクタ 75">
              <a:extLst>
                <a:ext uri="{FF2B5EF4-FFF2-40B4-BE49-F238E27FC236}">
                  <a16:creationId xmlns:a16="http://schemas.microsoft.com/office/drawing/2014/main" id="{7AF092EE-313C-07FD-39AF-065834921DEB}"/>
                </a:ext>
              </a:extLst>
            </p:cNvPr>
            <p:cNvCxnSpPr>
              <a:cxnSpLocks/>
            </p:cNvCxnSpPr>
            <p:nvPr/>
          </p:nvCxnSpPr>
          <p:spPr>
            <a:xfrm>
              <a:off x="3340957"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77" name="直線コネクタ 76">
              <a:extLst>
                <a:ext uri="{FF2B5EF4-FFF2-40B4-BE49-F238E27FC236}">
                  <a16:creationId xmlns:a16="http://schemas.microsoft.com/office/drawing/2014/main" id="{5A786F5F-74E3-BA65-D911-58090F8423DC}"/>
                </a:ext>
              </a:extLst>
            </p:cNvPr>
            <p:cNvCxnSpPr>
              <a:cxnSpLocks/>
            </p:cNvCxnSpPr>
            <p:nvPr/>
          </p:nvCxnSpPr>
          <p:spPr>
            <a:xfrm>
              <a:off x="4575175"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78" name="直線コネクタ 77">
              <a:extLst>
                <a:ext uri="{FF2B5EF4-FFF2-40B4-BE49-F238E27FC236}">
                  <a16:creationId xmlns:a16="http://schemas.microsoft.com/office/drawing/2014/main" id="{C9AF5502-8D1B-A516-2E69-127105D5140C}"/>
                </a:ext>
              </a:extLst>
            </p:cNvPr>
            <p:cNvCxnSpPr>
              <a:cxnSpLocks/>
            </p:cNvCxnSpPr>
            <p:nvPr/>
          </p:nvCxnSpPr>
          <p:spPr>
            <a:xfrm>
              <a:off x="5819775"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79" name="直線コネクタ 78">
              <a:extLst>
                <a:ext uri="{FF2B5EF4-FFF2-40B4-BE49-F238E27FC236}">
                  <a16:creationId xmlns:a16="http://schemas.microsoft.com/office/drawing/2014/main" id="{34B504E8-2574-E8B2-869C-C05A365B040A}"/>
                </a:ext>
              </a:extLst>
            </p:cNvPr>
            <p:cNvCxnSpPr>
              <a:cxnSpLocks/>
            </p:cNvCxnSpPr>
            <p:nvPr/>
          </p:nvCxnSpPr>
          <p:spPr>
            <a:xfrm>
              <a:off x="6096000"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0" name="直線コネクタ 79">
              <a:extLst>
                <a:ext uri="{FF2B5EF4-FFF2-40B4-BE49-F238E27FC236}">
                  <a16:creationId xmlns:a16="http://schemas.microsoft.com/office/drawing/2014/main" id="{63767077-8AF5-B50C-1D7D-3D715DC54A2A}"/>
                </a:ext>
              </a:extLst>
            </p:cNvPr>
            <p:cNvCxnSpPr>
              <a:cxnSpLocks/>
            </p:cNvCxnSpPr>
            <p:nvPr/>
          </p:nvCxnSpPr>
          <p:spPr>
            <a:xfrm>
              <a:off x="6380512"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1" name="直線コネクタ 80">
              <a:extLst>
                <a:ext uri="{FF2B5EF4-FFF2-40B4-BE49-F238E27FC236}">
                  <a16:creationId xmlns:a16="http://schemas.microsoft.com/office/drawing/2014/main" id="{D2D88A31-198A-13AB-428E-F3E250913BB7}"/>
                </a:ext>
              </a:extLst>
            </p:cNvPr>
            <p:cNvCxnSpPr>
              <a:cxnSpLocks/>
            </p:cNvCxnSpPr>
            <p:nvPr/>
          </p:nvCxnSpPr>
          <p:spPr>
            <a:xfrm>
              <a:off x="7616825"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2" name="直線コネクタ 81">
              <a:extLst>
                <a:ext uri="{FF2B5EF4-FFF2-40B4-BE49-F238E27FC236}">
                  <a16:creationId xmlns:a16="http://schemas.microsoft.com/office/drawing/2014/main" id="{698AC1FE-8613-6DED-8874-79626DB85E3F}"/>
                </a:ext>
              </a:extLst>
            </p:cNvPr>
            <p:cNvCxnSpPr>
              <a:cxnSpLocks/>
            </p:cNvCxnSpPr>
            <p:nvPr/>
          </p:nvCxnSpPr>
          <p:spPr>
            <a:xfrm>
              <a:off x="8861425"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3" name="直線コネクタ 82">
              <a:extLst>
                <a:ext uri="{FF2B5EF4-FFF2-40B4-BE49-F238E27FC236}">
                  <a16:creationId xmlns:a16="http://schemas.microsoft.com/office/drawing/2014/main" id="{BDFED8FF-4F52-7425-2FA1-A2BF8EFE0235}"/>
                </a:ext>
              </a:extLst>
            </p:cNvPr>
            <p:cNvCxnSpPr>
              <a:cxnSpLocks/>
            </p:cNvCxnSpPr>
            <p:nvPr/>
          </p:nvCxnSpPr>
          <p:spPr>
            <a:xfrm>
              <a:off x="9144000"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4" name="直線コネクタ 83">
              <a:extLst>
                <a:ext uri="{FF2B5EF4-FFF2-40B4-BE49-F238E27FC236}">
                  <a16:creationId xmlns:a16="http://schemas.microsoft.com/office/drawing/2014/main" id="{3DE31E74-4DFA-B0ED-CA8C-9EA58707BCC2}"/>
                </a:ext>
              </a:extLst>
            </p:cNvPr>
            <p:cNvCxnSpPr>
              <a:cxnSpLocks/>
            </p:cNvCxnSpPr>
            <p:nvPr/>
          </p:nvCxnSpPr>
          <p:spPr>
            <a:xfrm>
              <a:off x="9420225"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5" name="直線コネクタ 84">
              <a:extLst>
                <a:ext uri="{FF2B5EF4-FFF2-40B4-BE49-F238E27FC236}">
                  <a16:creationId xmlns:a16="http://schemas.microsoft.com/office/drawing/2014/main" id="{D9687815-DBFF-EDDC-7DD6-960C03E49601}"/>
                </a:ext>
              </a:extLst>
            </p:cNvPr>
            <p:cNvCxnSpPr>
              <a:cxnSpLocks/>
            </p:cNvCxnSpPr>
            <p:nvPr/>
          </p:nvCxnSpPr>
          <p:spPr>
            <a:xfrm>
              <a:off x="10671175"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6" name="直線コネクタ 85">
              <a:extLst>
                <a:ext uri="{FF2B5EF4-FFF2-40B4-BE49-F238E27FC236}">
                  <a16:creationId xmlns:a16="http://schemas.microsoft.com/office/drawing/2014/main" id="{6A49077A-4C85-3DE8-3F5F-37BE6D0B0A42}"/>
                </a:ext>
              </a:extLst>
            </p:cNvPr>
            <p:cNvCxnSpPr>
              <a:cxnSpLocks/>
            </p:cNvCxnSpPr>
            <p:nvPr/>
          </p:nvCxnSpPr>
          <p:spPr>
            <a:xfrm>
              <a:off x="11905012"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7" name="直線コネクタ 86">
              <a:extLst>
                <a:ext uri="{FF2B5EF4-FFF2-40B4-BE49-F238E27FC236}">
                  <a16:creationId xmlns:a16="http://schemas.microsoft.com/office/drawing/2014/main" id="{A1B00D25-C572-0318-AEA1-527D6662C842}"/>
                </a:ext>
              </a:extLst>
            </p:cNvPr>
            <p:cNvCxnSpPr>
              <a:cxnSpLocks/>
            </p:cNvCxnSpPr>
            <p:nvPr/>
          </p:nvCxnSpPr>
          <p:spPr>
            <a:xfrm>
              <a:off x="-137160" y="302895"/>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8" name="直線コネクタ 87">
              <a:extLst>
                <a:ext uri="{FF2B5EF4-FFF2-40B4-BE49-F238E27FC236}">
                  <a16:creationId xmlns:a16="http://schemas.microsoft.com/office/drawing/2014/main" id="{3EC70353-5B8C-B531-7566-7B49A83175AD}"/>
                </a:ext>
              </a:extLst>
            </p:cNvPr>
            <p:cNvCxnSpPr>
              <a:cxnSpLocks/>
            </p:cNvCxnSpPr>
            <p:nvPr/>
          </p:nvCxnSpPr>
          <p:spPr>
            <a:xfrm>
              <a:off x="-137160" y="774476"/>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9" name="直線コネクタ 88">
              <a:extLst>
                <a:ext uri="{FF2B5EF4-FFF2-40B4-BE49-F238E27FC236}">
                  <a16:creationId xmlns:a16="http://schemas.microsoft.com/office/drawing/2014/main" id="{F5BF9873-9E53-8290-C754-1D113413CEC4}"/>
                </a:ext>
              </a:extLst>
            </p:cNvPr>
            <p:cNvCxnSpPr>
              <a:cxnSpLocks/>
            </p:cNvCxnSpPr>
            <p:nvPr/>
          </p:nvCxnSpPr>
          <p:spPr>
            <a:xfrm>
              <a:off x="-137160" y="1534349"/>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0" name="直線コネクタ 89">
              <a:extLst>
                <a:ext uri="{FF2B5EF4-FFF2-40B4-BE49-F238E27FC236}">
                  <a16:creationId xmlns:a16="http://schemas.microsoft.com/office/drawing/2014/main" id="{FB0E3E31-BCCA-72E5-CA9C-4C39148ECFCA}"/>
                </a:ext>
              </a:extLst>
            </p:cNvPr>
            <p:cNvCxnSpPr>
              <a:cxnSpLocks/>
            </p:cNvCxnSpPr>
            <p:nvPr/>
          </p:nvCxnSpPr>
          <p:spPr>
            <a:xfrm>
              <a:off x="-137160" y="2294222"/>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1" name="直線コネクタ 90">
              <a:extLst>
                <a:ext uri="{FF2B5EF4-FFF2-40B4-BE49-F238E27FC236}">
                  <a16:creationId xmlns:a16="http://schemas.microsoft.com/office/drawing/2014/main" id="{6DF1691F-3EBC-8E7E-2ECA-30D3AC90857B}"/>
                </a:ext>
              </a:extLst>
            </p:cNvPr>
            <p:cNvCxnSpPr>
              <a:cxnSpLocks/>
            </p:cNvCxnSpPr>
            <p:nvPr/>
          </p:nvCxnSpPr>
          <p:spPr>
            <a:xfrm>
              <a:off x="-137160" y="3054095"/>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2" name="直線コネクタ 91">
              <a:extLst>
                <a:ext uri="{FF2B5EF4-FFF2-40B4-BE49-F238E27FC236}">
                  <a16:creationId xmlns:a16="http://schemas.microsoft.com/office/drawing/2014/main" id="{7388EBCE-B952-D1AC-1D8F-22E97B363931}"/>
                </a:ext>
              </a:extLst>
            </p:cNvPr>
            <p:cNvCxnSpPr>
              <a:cxnSpLocks/>
            </p:cNvCxnSpPr>
            <p:nvPr/>
          </p:nvCxnSpPr>
          <p:spPr>
            <a:xfrm>
              <a:off x="-137160" y="3813968"/>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3" name="直線コネクタ 92">
              <a:extLst>
                <a:ext uri="{FF2B5EF4-FFF2-40B4-BE49-F238E27FC236}">
                  <a16:creationId xmlns:a16="http://schemas.microsoft.com/office/drawing/2014/main" id="{24AAF729-50B4-E6F2-C357-043F0E9A4040}"/>
                </a:ext>
              </a:extLst>
            </p:cNvPr>
            <p:cNvCxnSpPr>
              <a:cxnSpLocks/>
            </p:cNvCxnSpPr>
            <p:nvPr/>
          </p:nvCxnSpPr>
          <p:spPr>
            <a:xfrm>
              <a:off x="-137160" y="4573841"/>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4" name="直線コネクタ 93">
              <a:extLst>
                <a:ext uri="{FF2B5EF4-FFF2-40B4-BE49-F238E27FC236}">
                  <a16:creationId xmlns:a16="http://schemas.microsoft.com/office/drawing/2014/main" id="{36BF88AB-61DC-8B4A-F437-07C773C1BA63}"/>
                </a:ext>
              </a:extLst>
            </p:cNvPr>
            <p:cNvCxnSpPr>
              <a:cxnSpLocks/>
            </p:cNvCxnSpPr>
            <p:nvPr/>
          </p:nvCxnSpPr>
          <p:spPr>
            <a:xfrm>
              <a:off x="-137160" y="5333714"/>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5" name="直線コネクタ 94">
              <a:extLst>
                <a:ext uri="{FF2B5EF4-FFF2-40B4-BE49-F238E27FC236}">
                  <a16:creationId xmlns:a16="http://schemas.microsoft.com/office/drawing/2014/main" id="{87E09339-5C51-9368-9C11-35EF71227450}"/>
                </a:ext>
              </a:extLst>
            </p:cNvPr>
            <p:cNvCxnSpPr>
              <a:cxnSpLocks/>
            </p:cNvCxnSpPr>
            <p:nvPr/>
          </p:nvCxnSpPr>
          <p:spPr>
            <a:xfrm>
              <a:off x="-137160" y="6093587"/>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6" name="直線コネクタ 95">
              <a:extLst>
                <a:ext uri="{FF2B5EF4-FFF2-40B4-BE49-F238E27FC236}">
                  <a16:creationId xmlns:a16="http://schemas.microsoft.com/office/drawing/2014/main" id="{963DCE4E-1936-5FBC-6AC2-5D776E738165}"/>
                </a:ext>
              </a:extLst>
            </p:cNvPr>
            <p:cNvCxnSpPr>
              <a:cxnSpLocks/>
            </p:cNvCxnSpPr>
            <p:nvPr/>
          </p:nvCxnSpPr>
          <p:spPr>
            <a:xfrm>
              <a:off x="12207240" y="302895"/>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7" name="直線コネクタ 96">
              <a:extLst>
                <a:ext uri="{FF2B5EF4-FFF2-40B4-BE49-F238E27FC236}">
                  <a16:creationId xmlns:a16="http://schemas.microsoft.com/office/drawing/2014/main" id="{57C57621-27AD-A9BB-1724-91FBF557A5C4}"/>
                </a:ext>
              </a:extLst>
            </p:cNvPr>
            <p:cNvCxnSpPr>
              <a:cxnSpLocks/>
            </p:cNvCxnSpPr>
            <p:nvPr/>
          </p:nvCxnSpPr>
          <p:spPr>
            <a:xfrm>
              <a:off x="12207240" y="774476"/>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8" name="直線コネクタ 97">
              <a:extLst>
                <a:ext uri="{FF2B5EF4-FFF2-40B4-BE49-F238E27FC236}">
                  <a16:creationId xmlns:a16="http://schemas.microsoft.com/office/drawing/2014/main" id="{73C7C356-C6E6-A77D-8034-2329E88C3214}"/>
                </a:ext>
              </a:extLst>
            </p:cNvPr>
            <p:cNvCxnSpPr>
              <a:cxnSpLocks/>
            </p:cNvCxnSpPr>
            <p:nvPr/>
          </p:nvCxnSpPr>
          <p:spPr>
            <a:xfrm>
              <a:off x="12207240" y="1534349"/>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9" name="直線コネクタ 98">
              <a:extLst>
                <a:ext uri="{FF2B5EF4-FFF2-40B4-BE49-F238E27FC236}">
                  <a16:creationId xmlns:a16="http://schemas.microsoft.com/office/drawing/2014/main" id="{9508FA1C-E50F-AFB4-AF6C-9135CD7F1B4E}"/>
                </a:ext>
              </a:extLst>
            </p:cNvPr>
            <p:cNvCxnSpPr>
              <a:cxnSpLocks/>
            </p:cNvCxnSpPr>
            <p:nvPr/>
          </p:nvCxnSpPr>
          <p:spPr>
            <a:xfrm>
              <a:off x="12207240" y="2294222"/>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00" name="直線コネクタ 99">
              <a:extLst>
                <a:ext uri="{FF2B5EF4-FFF2-40B4-BE49-F238E27FC236}">
                  <a16:creationId xmlns:a16="http://schemas.microsoft.com/office/drawing/2014/main" id="{8541F705-0D2E-2554-F738-F4DC89A94EE4}"/>
                </a:ext>
              </a:extLst>
            </p:cNvPr>
            <p:cNvCxnSpPr>
              <a:cxnSpLocks/>
            </p:cNvCxnSpPr>
            <p:nvPr/>
          </p:nvCxnSpPr>
          <p:spPr>
            <a:xfrm>
              <a:off x="12207240" y="3054095"/>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01" name="直線コネクタ 100">
              <a:extLst>
                <a:ext uri="{FF2B5EF4-FFF2-40B4-BE49-F238E27FC236}">
                  <a16:creationId xmlns:a16="http://schemas.microsoft.com/office/drawing/2014/main" id="{5AF7747E-1D17-1907-CADE-D9198D27362D}"/>
                </a:ext>
              </a:extLst>
            </p:cNvPr>
            <p:cNvCxnSpPr>
              <a:cxnSpLocks/>
            </p:cNvCxnSpPr>
            <p:nvPr/>
          </p:nvCxnSpPr>
          <p:spPr>
            <a:xfrm>
              <a:off x="12207240" y="3813968"/>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02" name="直線コネクタ 101">
              <a:extLst>
                <a:ext uri="{FF2B5EF4-FFF2-40B4-BE49-F238E27FC236}">
                  <a16:creationId xmlns:a16="http://schemas.microsoft.com/office/drawing/2014/main" id="{F9B38B82-FBA0-14C9-2CA2-3E8F085B7897}"/>
                </a:ext>
              </a:extLst>
            </p:cNvPr>
            <p:cNvCxnSpPr>
              <a:cxnSpLocks/>
            </p:cNvCxnSpPr>
            <p:nvPr/>
          </p:nvCxnSpPr>
          <p:spPr>
            <a:xfrm>
              <a:off x="12207240" y="4573841"/>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03" name="直線コネクタ 102">
              <a:extLst>
                <a:ext uri="{FF2B5EF4-FFF2-40B4-BE49-F238E27FC236}">
                  <a16:creationId xmlns:a16="http://schemas.microsoft.com/office/drawing/2014/main" id="{DCC54955-FE43-C3BD-4A53-A6115F785259}"/>
                </a:ext>
              </a:extLst>
            </p:cNvPr>
            <p:cNvCxnSpPr>
              <a:cxnSpLocks/>
            </p:cNvCxnSpPr>
            <p:nvPr/>
          </p:nvCxnSpPr>
          <p:spPr>
            <a:xfrm>
              <a:off x="12207240" y="5333714"/>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04" name="直線コネクタ 103">
              <a:extLst>
                <a:ext uri="{FF2B5EF4-FFF2-40B4-BE49-F238E27FC236}">
                  <a16:creationId xmlns:a16="http://schemas.microsoft.com/office/drawing/2014/main" id="{86F9EA76-122D-F7C8-59B0-9DE7AE9245A1}"/>
                </a:ext>
              </a:extLst>
            </p:cNvPr>
            <p:cNvCxnSpPr>
              <a:cxnSpLocks/>
            </p:cNvCxnSpPr>
            <p:nvPr/>
          </p:nvCxnSpPr>
          <p:spPr>
            <a:xfrm>
              <a:off x="12207240" y="6093587"/>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05" name="直線コネクタ 104">
              <a:extLst>
                <a:ext uri="{FF2B5EF4-FFF2-40B4-BE49-F238E27FC236}">
                  <a16:creationId xmlns:a16="http://schemas.microsoft.com/office/drawing/2014/main" id="{3657BABF-0E04-2C2F-CBCE-2EC5F8546D7D}"/>
                </a:ext>
              </a:extLst>
            </p:cNvPr>
            <p:cNvCxnSpPr>
              <a:cxnSpLocks/>
            </p:cNvCxnSpPr>
            <p:nvPr userDrawn="1"/>
          </p:nvCxnSpPr>
          <p:spPr>
            <a:xfrm>
              <a:off x="-137160" y="6565392"/>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06" name="直線コネクタ 105">
              <a:extLst>
                <a:ext uri="{FF2B5EF4-FFF2-40B4-BE49-F238E27FC236}">
                  <a16:creationId xmlns:a16="http://schemas.microsoft.com/office/drawing/2014/main" id="{B4C89E4A-BD38-CC4B-2232-E8A61E29C9C3}"/>
                </a:ext>
              </a:extLst>
            </p:cNvPr>
            <p:cNvCxnSpPr>
              <a:cxnSpLocks/>
            </p:cNvCxnSpPr>
            <p:nvPr userDrawn="1"/>
          </p:nvCxnSpPr>
          <p:spPr>
            <a:xfrm>
              <a:off x="12207240" y="6565392"/>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grpSp>
      <p:sp>
        <p:nvSpPr>
          <p:cNvPr id="3" name="図プレースホルダー 1">
            <a:extLst>
              <a:ext uri="{FF2B5EF4-FFF2-40B4-BE49-F238E27FC236}">
                <a16:creationId xmlns:a16="http://schemas.microsoft.com/office/drawing/2014/main" id="{A79933E4-AD6C-3906-FD1B-D08E93344B28}"/>
              </a:ext>
            </a:extLst>
          </p:cNvPr>
          <p:cNvSpPr>
            <a:spLocks noGrp="1"/>
          </p:cNvSpPr>
          <p:nvPr>
            <p:ph type="pic" sz="quarter" idx="15"/>
          </p:nvPr>
        </p:nvSpPr>
        <p:spPr>
          <a:xfrm>
            <a:off x="12766686" y="603504"/>
            <a:ext cx="11047390" cy="12527280"/>
          </a:xfrm>
          <a:solidFill>
            <a:srgbClr val="E0E0E0"/>
          </a:solidFill>
        </p:spPr>
        <p:txBody>
          <a:bodyPr anchor="ctr"/>
          <a:lstStyle>
            <a:lvl1pPr algn="ctr">
              <a:defRPr>
                <a:solidFill>
                  <a:srgbClr val="D02670"/>
                </a:solidFill>
              </a:defRPr>
            </a:lvl1pPr>
          </a:lstStyle>
          <a:p>
            <a:r>
              <a:rPr kumimoji="1" lang="ja-JP" altLang="en-US"/>
              <a:t>アイコンをクリックして図を追加</a:t>
            </a:r>
          </a:p>
        </p:txBody>
      </p:sp>
      <p:sp>
        <p:nvSpPr>
          <p:cNvPr id="107" name="グラフィックス 3">
            <a:extLst>
              <a:ext uri="{FF2B5EF4-FFF2-40B4-BE49-F238E27FC236}">
                <a16:creationId xmlns:a16="http://schemas.microsoft.com/office/drawing/2014/main" id="{095A5D84-C52E-4AC6-4E56-C760E9EE3E0D}"/>
              </a:ext>
            </a:extLst>
          </p:cNvPr>
          <p:cNvSpPr>
            <a:spLocks noChangeAspect="1"/>
          </p:cNvSpPr>
          <p:nvPr userDrawn="1"/>
        </p:nvSpPr>
        <p:spPr>
          <a:xfrm>
            <a:off x="585292" y="12577766"/>
            <a:ext cx="1538324" cy="567464"/>
          </a:xfrm>
          <a:custGeom>
            <a:avLst/>
            <a:gdLst>
              <a:gd name="connsiteX0" fmla="*/ -158 w 4035240"/>
              <a:gd name="connsiteY0" fmla="*/ 1394109 h 1502868"/>
              <a:gd name="connsiteX1" fmla="*/ 731541 w 4035240"/>
              <a:gd name="connsiteY1" fmla="*/ 1394109 h 1502868"/>
              <a:gd name="connsiteX2" fmla="*/ 731541 w 4035240"/>
              <a:gd name="connsiteY2" fmla="*/ 1498442 h 1502868"/>
              <a:gd name="connsiteX3" fmla="*/ -158 w 4035240"/>
              <a:gd name="connsiteY3" fmla="*/ 1498442 h 1502868"/>
              <a:gd name="connsiteX4" fmla="*/ -158 w 4035240"/>
              <a:gd name="connsiteY4" fmla="*/ 1299261 h 1502868"/>
              <a:gd name="connsiteX5" fmla="*/ 731541 w 4035240"/>
              <a:gd name="connsiteY5" fmla="*/ 1299261 h 1502868"/>
              <a:gd name="connsiteX6" fmla="*/ 731541 w 4035240"/>
              <a:gd name="connsiteY6" fmla="*/ 1194928 h 1502868"/>
              <a:gd name="connsiteX7" fmla="*/ -158 w 4035240"/>
              <a:gd name="connsiteY7" fmla="*/ 1194928 h 1502868"/>
              <a:gd name="connsiteX8" fmla="*/ 208899 w 4035240"/>
              <a:gd name="connsiteY8" fmla="*/ 1100080 h 1502868"/>
              <a:gd name="connsiteX9" fmla="*/ 522484 w 4035240"/>
              <a:gd name="connsiteY9" fmla="*/ 1100080 h 1502868"/>
              <a:gd name="connsiteX10" fmla="*/ 522484 w 4035240"/>
              <a:gd name="connsiteY10" fmla="*/ 995747 h 1502868"/>
              <a:gd name="connsiteX11" fmla="*/ 208899 w 4035240"/>
              <a:gd name="connsiteY11" fmla="*/ 995747 h 1502868"/>
              <a:gd name="connsiteX12" fmla="*/ 208899 w 4035240"/>
              <a:gd name="connsiteY12" fmla="*/ 900899 h 1502868"/>
              <a:gd name="connsiteX13" fmla="*/ 522484 w 4035240"/>
              <a:gd name="connsiteY13" fmla="*/ 900899 h 1502868"/>
              <a:gd name="connsiteX14" fmla="*/ 522484 w 4035240"/>
              <a:gd name="connsiteY14" fmla="*/ 796566 h 1502868"/>
              <a:gd name="connsiteX15" fmla="*/ 208899 w 4035240"/>
              <a:gd name="connsiteY15" fmla="*/ 796566 h 1502868"/>
              <a:gd name="connsiteX16" fmla="*/ 208899 w 4035240"/>
              <a:gd name="connsiteY16" fmla="*/ 701718 h 1502868"/>
              <a:gd name="connsiteX17" fmla="*/ 522484 w 4035240"/>
              <a:gd name="connsiteY17" fmla="*/ 701718 h 1502868"/>
              <a:gd name="connsiteX18" fmla="*/ 522484 w 4035240"/>
              <a:gd name="connsiteY18" fmla="*/ 597385 h 1502868"/>
              <a:gd name="connsiteX19" fmla="*/ 208899 w 4035240"/>
              <a:gd name="connsiteY19" fmla="*/ 597385 h 1502868"/>
              <a:gd name="connsiteX20" fmla="*/ 522484 w 4035240"/>
              <a:gd name="connsiteY20" fmla="*/ 398204 h 1502868"/>
              <a:gd name="connsiteX21" fmla="*/ 208899 w 4035240"/>
              <a:gd name="connsiteY21" fmla="*/ 398204 h 1502868"/>
              <a:gd name="connsiteX22" fmla="*/ 208899 w 4035240"/>
              <a:gd name="connsiteY22" fmla="*/ 502537 h 1502868"/>
              <a:gd name="connsiteX23" fmla="*/ 522484 w 4035240"/>
              <a:gd name="connsiteY23" fmla="*/ 502537 h 1502868"/>
              <a:gd name="connsiteX24" fmla="*/ -158 w 4035240"/>
              <a:gd name="connsiteY24" fmla="*/ 303356 h 1502868"/>
              <a:gd name="connsiteX25" fmla="*/ 731541 w 4035240"/>
              <a:gd name="connsiteY25" fmla="*/ 303356 h 1502868"/>
              <a:gd name="connsiteX26" fmla="*/ 731541 w 4035240"/>
              <a:gd name="connsiteY26" fmla="*/ 199023 h 1502868"/>
              <a:gd name="connsiteX27" fmla="*/ -158 w 4035240"/>
              <a:gd name="connsiteY27" fmla="*/ 199023 h 1502868"/>
              <a:gd name="connsiteX28" fmla="*/ -158 w 4035240"/>
              <a:gd name="connsiteY28" fmla="*/ 104175 h 1502868"/>
              <a:gd name="connsiteX29" fmla="*/ 731541 w 4035240"/>
              <a:gd name="connsiteY29" fmla="*/ 104175 h 1502868"/>
              <a:gd name="connsiteX30" fmla="*/ 731541 w 4035240"/>
              <a:gd name="connsiteY30" fmla="*/ -158 h 1502868"/>
              <a:gd name="connsiteX31" fmla="*/ -158 w 4035240"/>
              <a:gd name="connsiteY31" fmla="*/ -158 h 1502868"/>
              <a:gd name="connsiteX32" fmla="*/ 836070 w 4035240"/>
              <a:gd name="connsiteY32" fmla="*/ 1299261 h 1502868"/>
              <a:gd name="connsiteX33" fmla="*/ 1951389 w 4035240"/>
              <a:gd name="connsiteY33" fmla="*/ 1299261 h 1502868"/>
              <a:gd name="connsiteX34" fmla="*/ 1993390 w 4035240"/>
              <a:gd name="connsiteY34" fmla="*/ 1194928 h 1502868"/>
              <a:gd name="connsiteX35" fmla="*/ 836070 w 4035240"/>
              <a:gd name="connsiteY35" fmla="*/ 1194928 h 1502868"/>
              <a:gd name="connsiteX36" fmla="*/ 1864060 w 4035240"/>
              <a:gd name="connsiteY36" fmla="*/ 796566 h 1502868"/>
              <a:gd name="connsiteX37" fmla="*/ 1045127 w 4035240"/>
              <a:gd name="connsiteY37" fmla="*/ 796566 h 1502868"/>
              <a:gd name="connsiteX38" fmla="*/ 1045127 w 4035240"/>
              <a:gd name="connsiteY38" fmla="*/ 900899 h 1502868"/>
              <a:gd name="connsiteX39" fmla="*/ 1951293 w 4035240"/>
              <a:gd name="connsiteY39" fmla="*/ 900899 h 1502868"/>
              <a:gd name="connsiteX40" fmla="*/ 1864060 w 4035240"/>
              <a:gd name="connsiteY40" fmla="*/ 796566 h 1502868"/>
              <a:gd name="connsiteX41" fmla="*/ 1045127 w 4035240"/>
              <a:gd name="connsiteY41" fmla="*/ 597385 h 1502868"/>
              <a:gd name="connsiteX42" fmla="*/ 1045127 w 4035240"/>
              <a:gd name="connsiteY42" fmla="*/ 701718 h 1502868"/>
              <a:gd name="connsiteX43" fmla="*/ 1864060 w 4035240"/>
              <a:gd name="connsiteY43" fmla="*/ 701718 h 1502868"/>
              <a:gd name="connsiteX44" fmla="*/ 1951293 w 4035240"/>
              <a:gd name="connsiteY44" fmla="*/ 597385 h 1502868"/>
              <a:gd name="connsiteX45" fmla="*/ 1951389 w 4035240"/>
              <a:gd name="connsiteY45" fmla="*/ 199023 h 1502868"/>
              <a:gd name="connsiteX46" fmla="*/ 836070 w 4035240"/>
              <a:gd name="connsiteY46" fmla="*/ 199023 h 1502868"/>
              <a:gd name="connsiteX47" fmla="*/ 836070 w 4035240"/>
              <a:gd name="connsiteY47" fmla="*/ 303356 h 1502868"/>
              <a:gd name="connsiteX48" fmla="*/ 1993390 w 4035240"/>
              <a:gd name="connsiteY48" fmla="*/ 303356 h 1502868"/>
              <a:gd name="connsiteX49" fmla="*/ 1951389 w 4035240"/>
              <a:gd name="connsiteY49" fmla="*/ 199023 h 1502868"/>
              <a:gd name="connsiteX50" fmla="*/ 1605779 w 4035240"/>
              <a:gd name="connsiteY50" fmla="*/ -158 h 1502868"/>
              <a:gd name="connsiteX51" fmla="*/ 836070 w 4035240"/>
              <a:gd name="connsiteY51" fmla="*/ -158 h 1502868"/>
              <a:gd name="connsiteX52" fmla="*/ 836070 w 4035240"/>
              <a:gd name="connsiteY52" fmla="*/ 104175 h 1502868"/>
              <a:gd name="connsiteX53" fmla="*/ 1874988 w 4035240"/>
              <a:gd name="connsiteY53" fmla="*/ 104175 h 1502868"/>
              <a:gd name="connsiteX54" fmla="*/ 1605779 w 4035240"/>
              <a:gd name="connsiteY54" fmla="*/ -158 h 1502868"/>
              <a:gd name="connsiteX55" fmla="*/ 1045127 w 4035240"/>
              <a:gd name="connsiteY55" fmla="*/ 502537 h 1502868"/>
              <a:gd name="connsiteX56" fmla="*/ 1358712 w 4035240"/>
              <a:gd name="connsiteY56" fmla="*/ 502537 h 1502868"/>
              <a:gd name="connsiteX57" fmla="*/ 1358712 w 4035240"/>
              <a:gd name="connsiteY57" fmla="*/ 398204 h 1502868"/>
              <a:gd name="connsiteX58" fmla="*/ 1045127 w 4035240"/>
              <a:gd name="connsiteY58" fmla="*/ 398204 h 1502868"/>
              <a:gd name="connsiteX59" fmla="*/ 1653292 w 4035240"/>
              <a:gd name="connsiteY59" fmla="*/ 502537 h 1502868"/>
              <a:gd name="connsiteX60" fmla="*/ 1990919 w 4035240"/>
              <a:gd name="connsiteY60" fmla="*/ 502537 h 1502868"/>
              <a:gd name="connsiteX61" fmla="*/ 2004888 w 4035240"/>
              <a:gd name="connsiteY61" fmla="*/ 398204 h 1502868"/>
              <a:gd name="connsiteX62" fmla="*/ 1653292 w 4035240"/>
              <a:gd name="connsiteY62" fmla="*/ 398204 h 1502868"/>
              <a:gd name="connsiteX63" fmla="*/ 1045127 w 4035240"/>
              <a:gd name="connsiteY63" fmla="*/ 1100080 h 1502868"/>
              <a:gd name="connsiteX64" fmla="*/ 1358712 w 4035240"/>
              <a:gd name="connsiteY64" fmla="*/ 1100080 h 1502868"/>
              <a:gd name="connsiteX65" fmla="*/ 1358712 w 4035240"/>
              <a:gd name="connsiteY65" fmla="*/ 995747 h 1502868"/>
              <a:gd name="connsiteX66" fmla="*/ 1045127 w 4035240"/>
              <a:gd name="connsiteY66" fmla="*/ 995747 h 1502868"/>
              <a:gd name="connsiteX67" fmla="*/ 1653292 w 4035240"/>
              <a:gd name="connsiteY67" fmla="*/ 995747 h 1502868"/>
              <a:gd name="connsiteX68" fmla="*/ 1653292 w 4035240"/>
              <a:gd name="connsiteY68" fmla="*/ 1100080 h 1502868"/>
              <a:gd name="connsiteX69" fmla="*/ 2004888 w 4035240"/>
              <a:gd name="connsiteY69" fmla="*/ 1100080 h 1502868"/>
              <a:gd name="connsiteX70" fmla="*/ 1990919 w 4035240"/>
              <a:gd name="connsiteY70" fmla="*/ 995747 h 1502868"/>
              <a:gd name="connsiteX71" fmla="*/ 836070 w 4035240"/>
              <a:gd name="connsiteY71" fmla="*/ 1498442 h 1502868"/>
              <a:gd name="connsiteX72" fmla="*/ 1605779 w 4035240"/>
              <a:gd name="connsiteY72" fmla="*/ 1498442 h 1502868"/>
              <a:gd name="connsiteX73" fmla="*/ 1874988 w 4035240"/>
              <a:gd name="connsiteY73" fmla="*/ 1394109 h 1502868"/>
              <a:gd name="connsiteX74" fmla="*/ 836070 w 4035240"/>
              <a:gd name="connsiteY74" fmla="*/ 1394109 h 1502868"/>
              <a:gd name="connsiteX75" fmla="*/ 2926639 w 4035240"/>
              <a:gd name="connsiteY75" fmla="*/ 1498442 h 1502868"/>
              <a:gd name="connsiteX76" fmla="*/ 2962939 w 4035240"/>
              <a:gd name="connsiteY76" fmla="*/ 1394109 h 1502868"/>
              <a:gd name="connsiteX77" fmla="*/ 2890339 w 4035240"/>
              <a:gd name="connsiteY77" fmla="*/ 1394109 h 1502868"/>
              <a:gd name="connsiteX78" fmla="*/ 2856985 w 4035240"/>
              <a:gd name="connsiteY78" fmla="*/ 1299261 h 1502868"/>
              <a:gd name="connsiteX79" fmla="*/ 2996293 w 4035240"/>
              <a:gd name="connsiteY79" fmla="*/ 1299261 h 1502868"/>
              <a:gd name="connsiteX80" fmla="*/ 3033068 w 4035240"/>
              <a:gd name="connsiteY80" fmla="*/ 1194928 h 1502868"/>
              <a:gd name="connsiteX81" fmla="*/ 2820210 w 4035240"/>
              <a:gd name="connsiteY81" fmla="*/ 1194928 h 1502868"/>
              <a:gd name="connsiteX82" fmla="*/ 2786856 w 4035240"/>
              <a:gd name="connsiteY82" fmla="*/ 1100080 h 1502868"/>
              <a:gd name="connsiteX83" fmla="*/ 3066422 w 4035240"/>
              <a:gd name="connsiteY83" fmla="*/ 1100080 h 1502868"/>
              <a:gd name="connsiteX84" fmla="*/ 3103102 w 4035240"/>
              <a:gd name="connsiteY84" fmla="*/ 995747 h 1502868"/>
              <a:gd name="connsiteX85" fmla="*/ 2750176 w 4035240"/>
              <a:gd name="connsiteY85" fmla="*/ 995747 h 1502868"/>
              <a:gd name="connsiteX86" fmla="*/ 2716822 w 4035240"/>
              <a:gd name="connsiteY86" fmla="*/ 900899 h 1502868"/>
              <a:gd name="connsiteX87" fmla="*/ 3136456 w 4035240"/>
              <a:gd name="connsiteY87" fmla="*/ 900899 h 1502868"/>
              <a:gd name="connsiteX88" fmla="*/ 3173136 w 4035240"/>
              <a:gd name="connsiteY88" fmla="*/ 796566 h 1502868"/>
              <a:gd name="connsiteX89" fmla="*/ 2680142 w 4035240"/>
              <a:gd name="connsiteY89" fmla="*/ 796566 h 1502868"/>
              <a:gd name="connsiteX90" fmla="*/ 2299468 w 4035240"/>
              <a:gd name="connsiteY90" fmla="*/ 502537 h 1502868"/>
              <a:gd name="connsiteX91" fmla="*/ 2864207 w 4035240"/>
              <a:gd name="connsiteY91" fmla="*/ 502537 h 1502868"/>
              <a:gd name="connsiteX92" fmla="*/ 2827907 w 4035240"/>
              <a:gd name="connsiteY92" fmla="*/ 398204 h 1502868"/>
              <a:gd name="connsiteX93" fmla="*/ 2299468 w 4035240"/>
              <a:gd name="connsiteY93" fmla="*/ 398204 h 1502868"/>
              <a:gd name="connsiteX94" fmla="*/ 3058440 w 4035240"/>
              <a:gd name="connsiteY94" fmla="*/ 303356 h 1502868"/>
              <a:gd name="connsiteX95" fmla="*/ 3762867 w 4035240"/>
              <a:gd name="connsiteY95" fmla="*/ 303356 h 1502868"/>
              <a:gd name="connsiteX96" fmla="*/ 3762867 w 4035240"/>
              <a:gd name="connsiteY96" fmla="*/ 199023 h 1502868"/>
              <a:gd name="connsiteX97" fmla="*/ 3094835 w 4035240"/>
              <a:gd name="connsiteY97" fmla="*/ 199023 h 1502868"/>
              <a:gd name="connsiteX98" fmla="*/ 3164204 w 4035240"/>
              <a:gd name="connsiteY98" fmla="*/ -158 h 1502868"/>
              <a:gd name="connsiteX99" fmla="*/ 3127904 w 4035240"/>
              <a:gd name="connsiteY99" fmla="*/ 104175 h 1502868"/>
              <a:gd name="connsiteX100" fmla="*/ 3762867 w 4035240"/>
              <a:gd name="connsiteY100" fmla="*/ 104175 h 1502868"/>
              <a:gd name="connsiteX101" fmla="*/ 3762867 w 4035240"/>
              <a:gd name="connsiteY101" fmla="*/ -158 h 1502868"/>
              <a:gd name="connsiteX102" fmla="*/ 2090411 w 4035240"/>
              <a:gd name="connsiteY102" fmla="*/ 1498442 h 1502868"/>
              <a:gd name="connsiteX103" fmla="*/ 2613054 w 4035240"/>
              <a:gd name="connsiteY103" fmla="*/ 1498442 h 1502868"/>
              <a:gd name="connsiteX104" fmla="*/ 2613054 w 4035240"/>
              <a:gd name="connsiteY104" fmla="*/ 1394109 h 1502868"/>
              <a:gd name="connsiteX105" fmla="*/ 2090411 w 4035240"/>
              <a:gd name="connsiteY105" fmla="*/ 1394109 h 1502868"/>
              <a:gd name="connsiteX106" fmla="*/ 2090411 w 4035240"/>
              <a:gd name="connsiteY106" fmla="*/ 1299261 h 1502868"/>
              <a:gd name="connsiteX107" fmla="*/ 2613054 w 4035240"/>
              <a:gd name="connsiteY107" fmla="*/ 1299261 h 1502868"/>
              <a:gd name="connsiteX108" fmla="*/ 2613054 w 4035240"/>
              <a:gd name="connsiteY108" fmla="*/ 1194928 h 1502868"/>
              <a:gd name="connsiteX109" fmla="*/ 2090411 w 4035240"/>
              <a:gd name="connsiteY109" fmla="*/ 1194928 h 1502868"/>
              <a:gd name="connsiteX110" fmla="*/ 2299468 w 4035240"/>
              <a:gd name="connsiteY110" fmla="*/ 1100080 h 1502868"/>
              <a:gd name="connsiteX111" fmla="*/ 2613054 w 4035240"/>
              <a:gd name="connsiteY111" fmla="*/ 1100080 h 1502868"/>
              <a:gd name="connsiteX112" fmla="*/ 2613054 w 4035240"/>
              <a:gd name="connsiteY112" fmla="*/ 995747 h 1502868"/>
              <a:gd name="connsiteX113" fmla="*/ 2299468 w 4035240"/>
              <a:gd name="connsiteY113" fmla="*/ 995747 h 1502868"/>
              <a:gd name="connsiteX114" fmla="*/ 2299468 w 4035240"/>
              <a:gd name="connsiteY114" fmla="*/ 900899 h 1502868"/>
              <a:gd name="connsiteX115" fmla="*/ 2613054 w 4035240"/>
              <a:gd name="connsiteY115" fmla="*/ 900899 h 1502868"/>
              <a:gd name="connsiteX116" fmla="*/ 2613054 w 4035240"/>
              <a:gd name="connsiteY116" fmla="*/ 796566 h 1502868"/>
              <a:gd name="connsiteX117" fmla="*/ 2299468 w 4035240"/>
              <a:gd name="connsiteY117" fmla="*/ 796566 h 1502868"/>
              <a:gd name="connsiteX118" fmla="*/ 3553810 w 4035240"/>
              <a:gd name="connsiteY118" fmla="*/ 398204 h 1502868"/>
              <a:gd name="connsiteX119" fmla="*/ 3025371 w 4035240"/>
              <a:gd name="connsiteY119" fmla="*/ 398204 h 1502868"/>
              <a:gd name="connsiteX120" fmla="*/ 2989071 w 4035240"/>
              <a:gd name="connsiteY120" fmla="*/ 502537 h 1502868"/>
              <a:gd name="connsiteX121" fmla="*/ 3553810 w 4035240"/>
              <a:gd name="connsiteY121" fmla="*/ 502537 h 1502868"/>
              <a:gd name="connsiteX122" fmla="*/ 3240225 w 4035240"/>
              <a:gd name="connsiteY122" fmla="*/ 701718 h 1502868"/>
              <a:gd name="connsiteX123" fmla="*/ 3553810 w 4035240"/>
              <a:gd name="connsiteY123" fmla="*/ 701718 h 1502868"/>
              <a:gd name="connsiteX124" fmla="*/ 3553810 w 4035240"/>
              <a:gd name="connsiteY124" fmla="*/ 597385 h 1502868"/>
              <a:gd name="connsiteX125" fmla="*/ 2956002 w 4035240"/>
              <a:gd name="connsiteY125" fmla="*/ 597385 h 1502868"/>
              <a:gd name="connsiteX126" fmla="*/ 2926639 w 4035240"/>
              <a:gd name="connsiteY126" fmla="*/ 681705 h 1502868"/>
              <a:gd name="connsiteX127" fmla="*/ 2897276 w 4035240"/>
              <a:gd name="connsiteY127" fmla="*/ 597385 h 1502868"/>
              <a:gd name="connsiteX128" fmla="*/ 2299468 w 4035240"/>
              <a:gd name="connsiteY128" fmla="*/ 597385 h 1502868"/>
              <a:gd name="connsiteX129" fmla="*/ 2299468 w 4035240"/>
              <a:gd name="connsiteY129" fmla="*/ 701718 h 1502868"/>
              <a:gd name="connsiteX130" fmla="*/ 2613054 w 4035240"/>
              <a:gd name="connsiteY130" fmla="*/ 701718 h 1502868"/>
              <a:gd name="connsiteX131" fmla="*/ 2613054 w 4035240"/>
              <a:gd name="connsiteY131" fmla="*/ 605827 h 1502868"/>
              <a:gd name="connsiteX132" fmla="*/ 2646788 w 4035240"/>
              <a:gd name="connsiteY132" fmla="*/ 701718 h 1502868"/>
              <a:gd name="connsiteX133" fmla="*/ 3206491 w 4035240"/>
              <a:gd name="connsiteY133" fmla="*/ 701718 h 1502868"/>
              <a:gd name="connsiteX134" fmla="*/ 3240225 w 4035240"/>
              <a:gd name="connsiteY134" fmla="*/ 605827 h 1502868"/>
              <a:gd name="connsiteX135" fmla="*/ 3553810 w 4035240"/>
              <a:gd name="connsiteY135" fmla="*/ 796566 h 1502868"/>
              <a:gd name="connsiteX136" fmla="*/ 3240225 w 4035240"/>
              <a:gd name="connsiteY136" fmla="*/ 796566 h 1502868"/>
              <a:gd name="connsiteX137" fmla="*/ 3240225 w 4035240"/>
              <a:gd name="connsiteY137" fmla="*/ 900899 h 1502868"/>
              <a:gd name="connsiteX138" fmla="*/ 3553810 w 4035240"/>
              <a:gd name="connsiteY138" fmla="*/ 900899 h 1502868"/>
              <a:gd name="connsiteX139" fmla="*/ 3240225 w 4035240"/>
              <a:gd name="connsiteY139" fmla="*/ 1100080 h 1502868"/>
              <a:gd name="connsiteX140" fmla="*/ 3553810 w 4035240"/>
              <a:gd name="connsiteY140" fmla="*/ 1100080 h 1502868"/>
              <a:gd name="connsiteX141" fmla="*/ 3553810 w 4035240"/>
              <a:gd name="connsiteY141" fmla="*/ 995747 h 1502868"/>
              <a:gd name="connsiteX142" fmla="*/ 3240225 w 4035240"/>
              <a:gd name="connsiteY142" fmla="*/ 995747 h 1502868"/>
              <a:gd name="connsiteX143" fmla="*/ 3240225 w 4035240"/>
              <a:gd name="connsiteY143" fmla="*/ 1299261 h 1502868"/>
              <a:gd name="connsiteX144" fmla="*/ 3762867 w 4035240"/>
              <a:gd name="connsiteY144" fmla="*/ 1299261 h 1502868"/>
              <a:gd name="connsiteX145" fmla="*/ 3762867 w 4035240"/>
              <a:gd name="connsiteY145" fmla="*/ 1194928 h 1502868"/>
              <a:gd name="connsiteX146" fmla="*/ 3240225 w 4035240"/>
              <a:gd name="connsiteY146" fmla="*/ 1194928 h 1502868"/>
              <a:gd name="connsiteX147" fmla="*/ 3240225 w 4035240"/>
              <a:gd name="connsiteY147" fmla="*/ 1498442 h 1502868"/>
              <a:gd name="connsiteX148" fmla="*/ 3762867 w 4035240"/>
              <a:gd name="connsiteY148" fmla="*/ 1498442 h 1502868"/>
              <a:gd name="connsiteX149" fmla="*/ 3762867 w 4035240"/>
              <a:gd name="connsiteY149" fmla="*/ 1394109 h 1502868"/>
              <a:gd name="connsiteX150" fmla="*/ 3240225 w 4035240"/>
              <a:gd name="connsiteY150" fmla="*/ 1394109 h 1502868"/>
              <a:gd name="connsiteX151" fmla="*/ 2794838 w 4035240"/>
              <a:gd name="connsiteY151" fmla="*/ 303356 h 1502868"/>
              <a:gd name="connsiteX152" fmla="*/ 2758443 w 4035240"/>
              <a:gd name="connsiteY152" fmla="*/ 199023 h 1502868"/>
              <a:gd name="connsiteX153" fmla="*/ 2090411 w 4035240"/>
              <a:gd name="connsiteY153" fmla="*/ 199023 h 1502868"/>
              <a:gd name="connsiteX154" fmla="*/ 2090411 w 4035240"/>
              <a:gd name="connsiteY154" fmla="*/ 303356 h 1502868"/>
              <a:gd name="connsiteX155" fmla="*/ 2725469 w 4035240"/>
              <a:gd name="connsiteY155" fmla="*/ 104175 h 1502868"/>
              <a:gd name="connsiteX156" fmla="*/ 2689075 w 4035240"/>
              <a:gd name="connsiteY156" fmla="*/ -158 h 1502868"/>
              <a:gd name="connsiteX157" fmla="*/ 2090411 w 4035240"/>
              <a:gd name="connsiteY157" fmla="*/ -158 h 1502868"/>
              <a:gd name="connsiteX158" fmla="*/ 2090411 w 4035240"/>
              <a:gd name="connsiteY158" fmla="*/ 104175 h 1502868"/>
              <a:gd name="connsiteX159" fmla="*/ 3875283 w 4035240"/>
              <a:gd name="connsiteY159" fmla="*/ 1420572 h 1502868"/>
              <a:gd name="connsiteX160" fmla="*/ 3957540 w 4035240"/>
              <a:gd name="connsiteY160" fmla="*/ 1343211 h 1502868"/>
              <a:gd name="connsiteX161" fmla="*/ 4035046 w 4035240"/>
              <a:gd name="connsiteY161" fmla="*/ 1425315 h 1502868"/>
              <a:gd name="connsiteX162" fmla="*/ 3955105 w 4035240"/>
              <a:gd name="connsiteY162" fmla="*/ 1502711 h 1502868"/>
              <a:gd name="connsiteX163" fmla="*/ 3875445 w 4035240"/>
              <a:gd name="connsiteY163" fmla="*/ 1422311 h 1502868"/>
              <a:gd name="connsiteX164" fmla="*/ 3875474 w 4035240"/>
              <a:gd name="connsiteY164" fmla="*/ 1420572 h 1502868"/>
              <a:gd name="connsiteX165" fmla="*/ 4016206 w 4035240"/>
              <a:gd name="connsiteY165" fmla="*/ 1425789 h 1502868"/>
              <a:gd name="connsiteX166" fmla="*/ 4016206 w 4035240"/>
              <a:gd name="connsiteY166" fmla="*/ 1415450 h 1502868"/>
              <a:gd name="connsiteX167" fmla="*/ 3952743 w 4035240"/>
              <a:gd name="connsiteY167" fmla="*/ 1356915 h 1502868"/>
              <a:gd name="connsiteX168" fmla="*/ 3894098 w 4035240"/>
              <a:gd name="connsiteY168" fmla="*/ 1415450 h 1502868"/>
              <a:gd name="connsiteX169" fmla="*/ 3894098 w 4035240"/>
              <a:gd name="connsiteY169" fmla="*/ 1425789 h 1502868"/>
              <a:gd name="connsiteX170" fmla="*/ 3957561 w 4035240"/>
              <a:gd name="connsiteY170" fmla="*/ 1484324 h 1502868"/>
              <a:gd name="connsiteX171" fmla="*/ 4016206 w 4035240"/>
              <a:gd name="connsiteY171" fmla="*/ 1425789 h 1502868"/>
              <a:gd name="connsiteX172" fmla="*/ 3943416 w 4035240"/>
              <a:gd name="connsiteY172" fmla="*/ 1462874 h 1502868"/>
              <a:gd name="connsiteX173" fmla="*/ 3923081 w 4035240"/>
              <a:gd name="connsiteY173" fmla="*/ 1462874 h 1502868"/>
              <a:gd name="connsiteX174" fmla="*/ 3923081 w 4035240"/>
              <a:gd name="connsiteY174" fmla="*/ 1379598 h 1502868"/>
              <a:gd name="connsiteX175" fmla="*/ 3961091 w 4035240"/>
              <a:gd name="connsiteY175" fmla="*/ 1379598 h 1502868"/>
              <a:gd name="connsiteX176" fmla="*/ 3989418 w 4035240"/>
              <a:gd name="connsiteY176" fmla="*/ 1401360 h 1502868"/>
              <a:gd name="connsiteX177" fmla="*/ 3989599 w 4035240"/>
              <a:gd name="connsiteY177" fmla="*/ 1405871 h 1502868"/>
              <a:gd name="connsiteX178" fmla="*/ 3974489 w 4035240"/>
              <a:gd name="connsiteY178" fmla="*/ 1431005 h 1502868"/>
              <a:gd name="connsiteX179" fmla="*/ 3993495 w 4035240"/>
              <a:gd name="connsiteY179" fmla="*/ 1462874 h 1502868"/>
              <a:gd name="connsiteX180" fmla="*/ 3971164 w 4035240"/>
              <a:gd name="connsiteY180" fmla="*/ 1462874 h 1502868"/>
              <a:gd name="connsiteX181" fmla="*/ 3955580 w 4035240"/>
              <a:gd name="connsiteY181" fmla="*/ 1434420 h 1502868"/>
              <a:gd name="connsiteX182" fmla="*/ 3943416 w 4035240"/>
              <a:gd name="connsiteY182" fmla="*/ 1434420 h 1502868"/>
              <a:gd name="connsiteX183" fmla="*/ 3958620 w 4035240"/>
              <a:gd name="connsiteY183" fmla="*/ 1419055 h 1502868"/>
              <a:gd name="connsiteX184" fmla="*/ 3968123 w 4035240"/>
              <a:gd name="connsiteY184" fmla="*/ 1410234 h 1502868"/>
              <a:gd name="connsiteX185" fmla="*/ 3968123 w 4035240"/>
              <a:gd name="connsiteY185" fmla="*/ 1404258 h 1502868"/>
              <a:gd name="connsiteX186" fmla="*/ 3958620 w 4035240"/>
              <a:gd name="connsiteY186" fmla="*/ 1395532 h 1502868"/>
              <a:gd name="connsiteX187" fmla="*/ 3943416 w 4035240"/>
              <a:gd name="connsiteY187" fmla="*/ 1395532 h 1502868"/>
              <a:gd name="connsiteX188" fmla="*/ 3943416 w 4035240"/>
              <a:gd name="connsiteY188" fmla="*/ 1419055 h 15028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Lst>
            <a:rect l="l" t="t" r="r" b="b"/>
            <a:pathLst>
              <a:path w="4035240" h="1502868">
                <a:moveTo>
                  <a:pt x="-158" y="1394109"/>
                </a:moveTo>
                <a:lnTo>
                  <a:pt x="731541" y="1394109"/>
                </a:lnTo>
                <a:lnTo>
                  <a:pt x="731541" y="1498442"/>
                </a:lnTo>
                <a:lnTo>
                  <a:pt x="-158" y="1498442"/>
                </a:lnTo>
                <a:close/>
                <a:moveTo>
                  <a:pt x="-158" y="1299261"/>
                </a:moveTo>
                <a:lnTo>
                  <a:pt x="731541" y="1299261"/>
                </a:lnTo>
                <a:lnTo>
                  <a:pt x="731541" y="1194928"/>
                </a:lnTo>
                <a:lnTo>
                  <a:pt x="-158" y="1194928"/>
                </a:lnTo>
                <a:close/>
                <a:moveTo>
                  <a:pt x="208899" y="1100080"/>
                </a:moveTo>
                <a:lnTo>
                  <a:pt x="522484" y="1100080"/>
                </a:lnTo>
                <a:lnTo>
                  <a:pt x="522484" y="995747"/>
                </a:lnTo>
                <a:lnTo>
                  <a:pt x="208899" y="995747"/>
                </a:lnTo>
                <a:close/>
                <a:moveTo>
                  <a:pt x="208899" y="900899"/>
                </a:moveTo>
                <a:lnTo>
                  <a:pt x="522484" y="900899"/>
                </a:lnTo>
                <a:lnTo>
                  <a:pt x="522484" y="796566"/>
                </a:lnTo>
                <a:lnTo>
                  <a:pt x="208899" y="796566"/>
                </a:lnTo>
                <a:close/>
                <a:moveTo>
                  <a:pt x="208899" y="701718"/>
                </a:moveTo>
                <a:lnTo>
                  <a:pt x="522484" y="701718"/>
                </a:lnTo>
                <a:lnTo>
                  <a:pt x="522484" y="597385"/>
                </a:lnTo>
                <a:lnTo>
                  <a:pt x="208899" y="597385"/>
                </a:lnTo>
                <a:close/>
                <a:moveTo>
                  <a:pt x="522484" y="398204"/>
                </a:moveTo>
                <a:lnTo>
                  <a:pt x="208899" y="398204"/>
                </a:lnTo>
                <a:lnTo>
                  <a:pt x="208899" y="502537"/>
                </a:lnTo>
                <a:lnTo>
                  <a:pt x="522484" y="502537"/>
                </a:lnTo>
                <a:close/>
                <a:moveTo>
                  <a:pt x="-158" y="303356"/>
                </a:moveTo>
                <a:lnTo>
                  <a:pt x="731541" y="303356"/>
                </a:lnTo>
                <a:lnTo>
                  <a:pt x="731541" y="199023"/>
                </a:lnTo>
                <a:lnTo>
                  <a:pt x="-158" y="199023"/>
                </a:lnTo>
                <a:close/>
                <a:moveTo>
                  <a:pt x="-158" y="104175"/>
                </a:moveTo>
                <a:lnTo>
                  <a:pt x="731541" y="104175"/>
                </a:lnTo>
                <a:lnTo>
                  <a:pt x="731541" y="-158"/>
                </a:lnTo>
                <a:lnTo>
                  <a:pt x="-158" y="-158"/>
                </a:lnTo>
                <a:close/>
                <a:moveTo>
                  <a:pt x="836070" y="1299261"/>
                </a:moveTo>
                <a:lnTo>
                  <a:pt x="1951389" y="1299261"/>
                </a:lnTo>
                <a:cubicBezTo>
                  <a:pt x="1970288" y="1266654"/>
                  <a:pt x="1984432" y="1231523"/>
                  <a:pt x="1993390" y="1194928"/>
                </a:cubicBezTo>
                <a:lnTo>
                  <a:pt x="836070" y="1194928"/>
                </a:lnTo>
                <a:close/>
                <a:moveTo>
                  <a:pt x="1864060" y="796566"/>
                </a:moveTo>
                <a:lnTo>
                  <a:pt x="1045127" y="796566"/>
                </a:lnTo>
                <a:lnTo>
                  <a:pt x="1045127" y="900899"/>
                </a:lnTo>
                <a:lnTo>
                  <a:pt x="1951293" y="900899"/>
                </a:lnTo>
                <a:cubicBezTo>
                  <a:pt x="1928348" y="861440"/>
                  <a:pt x="1898850" y="826160"/>
                  <a:pt x="1864060" y="796566"/>
                </a:cubicBezTo>
                <a:close/>
                <a:moveTo>
                  <a:pt x="1045127" y="597385"/>
                </a:moveTo>
                <a:lnTo>
                  <a:pt x="1045127" y="701718"/>
                </a:lnTo>
                <a:lnTo>
                  <a:pt x="1864060" y="701718"/>
                </a:lnTo>
                <a:cubicBezTo>
                  <a:pt x="1898850" y="672125"/>
                  <a:pt x="1928348" y="636845"/>
                  <a:pt x="1951293" y="597385"/>
                </a:cubicBezTo>
                <a:close/>
                <a:moveTo>
                  <a:pt x="1951389" y="199023"/>
                </a:moveTo>
                <a:lnTo>
                  <a:pt x="836070" y="199023"/>
                </a:lnTo>
                <a:lnTo>
                  <a:pt x="836070" y="303356"/>
                </a:lnTo>
                <a:lnTo>
                  <a:pt x="1993390" y="303356"/>
                </a:lnTo>
                <a:cubicBezTo>
                  <a:pt x="1984432" y="266762"/>
                  <a:pt x="1970289" y="231630"/>
                  <a:pt x="1951389" y="199023"/>
                </a:cubicBezTo>
                <a:close/>
                <a:moveTo>
                  <a:pt x="1605779" y="-158"/>
                </a:moveTo>
                <a:lnTo>
                  <a:pt x="836070" y="-158"/>
                </a:lnTo>
                <a:lnTo>
                  <a:pt x="836070" y="104175"/>
                </a:lnTo>
                <a:lnTo>
                  <a:pt x="1874988" y="104175"/>
                </a:lnTo>
                <a:cubicBezTo>
                  <a:pt x="1801525" y="36948"/>
                  <a:pt x="1705445" y="-288"/>
                  <a:pt x="1605779" y="-158"/>
                </a:cubicBezTo>
                <a:close/>
                <a:moveTo>
                  <a:pt x="1045127" y="502537"/>
                </a:moveTo>
                <a:lnTo>
                  <a:pt x="1358712" y="502537"/>
                </a:lnTo>
                <a:lnTo>
                  <a:pt x="1358712" y="398204"/>
                </a:lnTo>
                <a:lnTo>
                  <a:pt x="1045127" y="398204"/>
                </a:lnTo>
                <a:close/>
                <a:moveTo>
                  <a:pt x="1653292" y="502537"/>
                </a:moveTo>
                <a:lnTo>
                  <a:pt x="1990919" y="502537"/>
                </a:lnTo>
                <a:cubicBezTo>
                  <a:pt x="2000179" y="468529"/>
                  <a:pt x="2004876" y="433446"/>
                  <a:pt x="2004888" y="398204"/>
                </a:cubicBezTo>
                <a:lnTo>
                  <a:pt x="1653292" y="398204"/>
                </a:lnTo>
                <a:close/>
                <a:moveTo>
                  <a:pt x="1045127" y="1100080"/>
                </a:moveTo>
                <a:lnTo>
                  <a:pt x="1358712" y="1100080"/>
                </a:lnTo>
                <a:lnTo>
                  <a:pt x="1358712" y="995747"/>
                </a:lnTo>
                <a:lnTo>
                  <a:pt x="1045127" y="995747"/>
                </a:lnTo>
                <a:close/>
                <a:moveTo>
                  <a:pt x="1653292" y="995747"/>
                </a:moveTo>
                <a:lnTo>
                  <a:pt x="1653292" y="1100080"/>
                </a:lnTo>
                <a:lnTo>
                  <a:pt x="2004888" y="1100080"/>
                </a:lnTo>
                <a:cubicBezTo>
                  <a:pt x="2004876" y="1064839"/>
                  <a:pt x="2000179" y="1029755"/>
                  <a:pt x="1990919" y="995747"/>
                </a:cubicBezTo>
                <a:close/>
                <a:moveTo>
                  <a:pt x="836070" y="1498442"/>
                </a:moveTo>
                <a:lnTo>
                  <a:pt x="1605779" y="1498442"/>
                </a:lnTo>
                <a:cubicBezTo>
                  <a:pt x="1705471" y="1498712"/>
                  <a:pt x="1801600" y="1461457"/>
                  <a:pt x="1874988" y="1394109"/>
                </a:cubicBezTo>
                <a:lnTo>
                  <a:pt x="836070" y="1394109"/>
                </a:lnTo>
                <a:close/>
                <a:moveTo>
                  <a:pt x="2926639" y="1498442"/>
                </a:moveTo>
                <a:lnTo>
                  <a:pt x="2962939" y="1394109"/>
                </a:lnTo>
                <a:lnTo>
                  <a:pt x="2890339" y="1394109"/>
                </a:lnTo>
                <a:close/>
                <a:moveTo>
                  <a:pt x="2856985" y="1299261"/>
                </a:moveTo>
                <a:lnTo>
                  <a:pt x="2996293" y="1299261"/>
                </a:lnTo>
                <a:lnTo>
                  <a:pt x="3033068" y="1194928"/>
                </a:lnTo>
                <a:lnTo>
                  <a:pt x="2820210" y="1194928"/>
                </a:lnTo>
                <a:close/>
                <a:moveTo>
                  <a:pt x="2786856" y="1100080"/>
                </a:moveTo>
                <a:lnTo>
                  <a:pt x="3066422" y="1100080"/>
                </a:lnTo>
                <a:lnTo>
                  <a:pt x="3103102" y="995747"/>
                </a:lnTo>
                <a:lnTo>
                  <a:pt x="2750176" y="995747"/>
                </a:lnTo>
                <a:close/>
                <a:moveTo>
                  <a:pt x="2716822" y="900899"/>
                </a:moveTo>
                <a:lnTo>
                  <a:pt x="3136456" y="900899"/>
                </a:lnTo>
                <a:lnTo>
                  <a:pt x="3173136" y="796566"/>
                </a:lnTo>
                <a:lnTo>
                  <a:pt x="2680142" y="796566"/>
                </a:lnTo>
                <a:close/>
                <a:moveTo>
                  <a:pt x="2299468" y="502537"/>
                </a:moveTo>
                <a:lnTo>
                  <a:pt x="2864207" y="502537"/>
                </a:lnTo>
                <a:lnTo>
                  <a:pt x="2827907" y="398204"/>
                </a:lnTo>
                <a:lnTo>
                  <a:pt x="2299468" y="398204"/>
                </a:lnTo>
                <a:close/>
                <a:moveTo>
                  <a:pt x="3058440" y="303356"/>
                </a:moveTo>
                <a:lnTo>
                  <a:pt x="3762867" y="303356"/>
                </a:lnTo>
                <a:lnTo>
                  <a:pt x="3762867" y="199023"/>
                </a:lnTo>
                <a:lnTo>
                  <a:pt x="3094835" y="199023"/>
                </a:lnTo>
                <a:close/>
                <a:moveTo>
                  <a:pt x="3164204" y="-158"/>
                </a:moveTo>
                <a:lnTo>
                  <a:pt x="3127904" y="104175"/>
                </a:lnTo>
                <a:lnTo>
                  <a:pt x="3762867" y="104175"/>
                </a:lnTo>
                <a:lnTo>
                  <a:pt x="3762867" y="-158"/>
                </a:lnTo>
                <a:close/>
                <a:moveTo>
                  <a:pt x="2090411" y="1498442"/>
                </a:moveTo>
                <a:lnTo>
                  <a:pt x="2613054" y="1498442"/>
                </a:lnTo>
                <a:lnTo>
                  <a:pt x="2613054" y="1394109"/>
                </a:lnTo>
                <a:lnTo>
                  <a:pt x="2090411" y="1394109"/>
                </a:lnTo>
                <a:close/>
                <a:moveTo>
                  <a:pt x="2090411" y="1299261"/>
                </a:moveTo>
                <a:lnTo>
                  <a:pt x="2613054" y="1299261"/>
                </a:lnTo>
                <a:lnTo>
                  <a:pt x="2613054" y="1194928"/>
                </a:lnTo>
                <a:lnTo>
                  <a:pt x="2090411" y="1194928"/>
                </a:lnTo>
                <a:close/>
                <a:moveTo>
                  <a:pt x="2299468" y="1100080"/>
                </a:moveTo>
                <a:lnTo>
                  <a:pt x="2613054" y="1100080"/>
                </a:lnTo>
                <a:lnTo>
                  <a:pt x="2613054" y="995747"/>
                </a:lnTo>
                <a:lnTo>
                  <a:pt x="2299468" y="995747"/>
                </a:lnTo>
                <a:close/>
                <a:moveTo>
                  <a:pt x="2299468" y="900899"/>
                </a:moveTo>
                <a:lnTo>
                  <a:pt x="2613054" y="900899"/>
                </a:lnTo>
                <a:lnTo>
                  <a:pt x="2613054" y="796566"/>
                </a:lnTo>
                <a:lnTo>
                  <a:pt x="2299468" y="796566"/>
                </a:lnTo>
                <a:close/>
                <a:moveTo>
                  <a:pt x="3553810" y="398204"/>
                </a:moveTo>
                <a:lnTo>
                  <a:pt x="3025371" y="398204"/>
                </a:lnTo>
                <a:lnTo>
                  <a:pt x="2989071" y="502537"/>
                </a:lnTo>
                <a:lnTo>
                  <a:pt x="3553810" y="502537"/>
                </a:lnTo>
                <a:close/>
                <a:moveTo>
                  <a:pt x="3240225" y="701718"/>
                </a:moveTo>
                <a:lnTo>
                  <a:pt x="3553810" y="701718"/>
                </a:lnTo>
                <a:lnTo>
                  <a:pt x="3553810" y="597385"/>
                </a:lnTo>
                <a:lnTo>
                  <a:pt x="2956002" y="597385"/>
                </a:lnTo>
                <a:lnTo>
                  <a:pt x="2926639" y="681705"/>
                </a:lnTo>
                <a:lnTo>
                  <a:pt x="2897276" y="597385"/>
                </a:lnTo>
                <a:lnTo>
                  <a:pt x="2299468" y="597385"/>
                </a:lnTo>
                <a:lnTo>
                  <a:pt x="2299468" y="701718"/>
                </a:lnTo>
                <a:lnTo>
                  <a:pt x="2613054" y="701718"/>
                </a:lnTo>
                <a:lnTo>
                  <a:pt x="2613054" y="605827"/>
                </a:lnTo>
                <a:lnTo>
                  <a:pt x="2646788" y="701718"/>
                </a:lnTo>
                <a:lnTo>
                  <a:pt x="3206491" y="701718"/>
                </a:lnTo>
                <a:lnTo>
                  <a:pt x="3240225" y="605827"/>
                </a:lnTo>
                <a:close/>
                <a:moveTo>
                  <a:pt x="3553810" y="796566"/>
                </a:moveTo>
                <a:lnTo>
                  <a:pt x="3240225" y="796566"/>
                </a:lnTo>
                <a:lnTo>
                  <a:pt x="3240225" y="900899"/>
                </a:lnTo>
                <a:lnTo>
                  <a:pt x="3553810" y="900899"/>
                </a:lnTo>
                <a:close/>
                <a:moveTo>
                  <a:pt x="3240225" y="1100080"/>
                </a:moveTo>
                <a:lnTo>
                  <a:pt x="3553810" y="1100080"/>
                </a:lnTo>
                <a:lnTo>
                  <a:pt x="3553810" y="995747"/>
                </a:lnTo>
                <a:lnTo>
                  <a:pt x="3240225" y="995747"/>
                </a:lnTo>
                <a:close/>
                <a:moveTo>
                  <a:pt x="3240225" y="1299261"/>
                </a:moveTo>
                <a:lnTo>
                  <a:pt x="3762867" y="1299261"/>
                </a:lnTo>
                <a:lnTo>
                  <a:pt x="3762867" y="1194928"/>
                </a:lnTo>
                <a:lnTo>
                  <a:pt x="3240225" y="1194928"/>
                </a:lnTo>
                <a:close/>
                <a:moveTo>
                  <a:pt x="3240225" y="1498442"/>
                </a:moveTo>
                <a:lnTo>
                  <a:pt x="3762867" y="1498442"/>
                </a:lnTo>
                <a:lnTo>
                  <a:pt x="3762867" y="1394109"/>
                </a:lnTo>
                <a:lnTo>
                  <a:pt x="3240225" y="1394109"/>
                </a:lnTo>
                <a:close/>
                <a:moveTo>
                  <a:pt x="2794838" y="303356"/>
                </a:moveTo>
                <a:lnTo>
                  <a:pt x="2758443" y="199023"/>
                </a:lnTo>
                <a:lnTo>
                  <a:pt x="2090411" y="199023"/>
                </a:lnTo>
                <a:lnTo>
                  <a:pt x="2090411" y="303356"/>
                </a:lnTo>
                <a:close/>
                <a:moveTo>
                  <a:pt x="2725469" y="104175"/>
                </a:moveTo>
                <a:lnTo>
                  <a:pt x="2689075" y="-158"/>
                </a:lnTo>
                <a:lnTo>
                  <a:pt x="2090411" y="-158"/>
                </a:lnTo>
                <a:lnTo>
                  <a:pt x="2090411" y="104175"/>
                </a:lnTo>
                <a:close/>
                <a:moveTo>
                  <a:pt x="3875283" y="1420572"/>
                </a:moveTo>
                <a:cubicBezTo>
                  <a:pt x="3876595" y="1376537"/>
                  <a:pt x="3913423" y="1341902"/>
                  <a:pt x="3957540" y="1343211"/>
                </a:cubicBezTo>
                <a:cubicBezTo>
                  <a:pt x="4001657" y="1344521"/>
                  <a:pt x="4036358" y="1381280"/>
                  <a:pt x="4035046" y="1425315"/>
                </a:cubicBezTo>
                <a:cubicBezTo>
                  <a:pt x="4033761" y="1468450"/>
                  <a:pt x="3998340" y="1502743"/>
                  <a:pt x="3955105" y="1502711"/>
                </a:cubicBezTo>
                <a:cubicBezTo>
                  <a:pt x="3910864" y="1502465"/>
                  <a:pt x="3875199" y="1466469"/>
                  <a:pt x="3875445" y="1422311"/>
                </a:cubicBezTo>
                <a:cubicBezTo>
                  <a:pt x="3875449" y="1421731"/>
                  <a:pt x="3875458" y="1421152"/>
                  <a:pt x="3875474" y="1420572"/>
                </a:cubicBezTo>
                <a:close/>
                <a:moveTo>
                  <a:pt x="4016206" y="1425789"/>
                </a:moveTo>
                <a:lnTo>
                  <a:pt x="4016206" y="1415450"/>
                </a:lnTo>
                <a:cubicBezTo>
                  <a:pt x="4014875" y="1381794"/>
                  <a:pt x="3986462" y="1355587"/>
                  <a:pt x="3952743" y="1356915"/>
                </a:cubicBezTo>
                <a:cubicBezTo>
                  <a:pt x="3920889" y="1358170"/>
                  <a:pt x="3895355" y="1383656"/>
                  <a:pt x="3894098" y="1415450"/>
                </a:cubicBezTo>
                <a:lnTo>
                  <a:pt x="3894098" y="1425789"/>
                </a:lnTo>
                <a:cubicBezTo>
                  <a:pt x="3895428" y="1459445"/>
                  <a:pt x="3923842" y="1485652"/>
                  <a:pt x="3957561" y="1484324"/>
                </a:cubicBezTo>
                <a:cubicBezTo>
                  <a:pt x="3989415" y="1483070"/>
                  <a:pt x="4014949" y="1457583"/>
                  <a:pt x="4016206" y="1425789"/>
                </a:cubicBezTo>
                <a:close/>
                <a:moveTo>
                  <a:pt x="3943416" y="1462874"/>
                </a:moveTo>
                <a:lnTo>
                  <a:pt x="3923081" y="1462874"/>
                </a:lnTo>
                <a:lnTo>
                  <a:pt x="3923081" y="1379598"/>
                </a:lnTo>
                <a:lnTo>
                  <a:pt x="3961091" y="1379598"/>
                </a:lnTo>
                <a:cubicBezTo>
                  <a:pt x="3974934" y="1377799"/>
                  <a:pt x="3987617" y="1387543"/>
                  <a:pt x="3989418" y="1401360"/>
                </a:cubicBezTo>
                <a:cubicBezTo>
                  <a:pt x="3989613" y="1402855"/>
                  <a:pt x="3989674" y="1404365"/>
                  <a:pt x="3989599" y="1405871"/>
                </a:cubicBezTo>
                <a:cubicBezTo>
                  <a:pt x="3990607" y="1416644"/>
                  <a:pt x="3984488" y="1426824"/>
                  <a:pt x="3974489" y="1431005"/>
                </a:cubicBezTo>
                <a:lnTo>
                  <a:pt x="3993495" y="1462874"/>
                </a:lnTo>
                <a:lnTo>
                  <a:pt x="3971164" y="1462874"/>
                </a:lnTo>
                <a:lnTo>
                  <a:pt x="3955580" y="1434420"/>
                </a:lnTo>
                <a:lnTo>
                  <a:pt x="3943416" y="1434420"/>
                </a:lnTo>
                <a:close/>
                <a:moveTo>
                  <a:pt x="3958620" y="1419055"/>
                </a:moveTo>
                <a:cubicBezTo>
                  <a:pt x="3964987" y="1419055"/>
                  <a:pt x="3968123" y="1416209"/>
                  <a:pt x="3968123" y="1410234"/>
                </a:cubicBezTo>
                <a:lnTo>
                  <a:pt x="3968123" y="1404258"/>
                </a:lnTo>
                <a:cubicBezTo>
                  <a:pt x="3968123" y="1398283"/>
                  <a:pt x="3964512" y="1395532"/>
                  <a:pt x="3958620" y="1395532"/>
                </a:cubicBezTo>
                <a:lnTo>
                  <a:pt x="3943416" y="1395532"/>
                </a:lnTo>
                <a:lnTo>
                  <a:pt x="3943416" y="1419055"/>
                </a:lnTo>
                <a:close/>
              </a:path>
            </a:pathLst>
          </a:custGeom>
          <a:solidFill>
            <a:schemeClr val="tx1"/>
          </a:solidFill>
          <a:ln w="9503" cap="flat">
            <a:noFill/>
            <a:prstDash val="solid"/>
            <a:miter/>
          </a:ln>
        </p:spPr>
        <p:txBody>
          <a:bodyPr rtlCol="0" anchor="ctr"/>
          <a:lstStyle/>
          <a:p>
            <a:endParaRPr lang="ja-JP" altLang="en-US" sz="5600"/>
          </a:p>
        </p:txBody>
      </p:sp>
      <p:sp>
        <p:nvSpPr>
          <p:cNvPr id="6" name="タイトル 2">
            <a:extLst>
              <a:ext uri="{FF2B5EF4-FFF2-40B4-BE49-F238E27FC236}">
                <a16:creationId xmlns:a16="http://schemas.microsoft.com/office/drawing/2014/main" id="{988AABA5-782D-46A5-2350-932F8FA42C39}"/>
              </a:ext>
            </a:extLst>
          </p:cNvPr>
          <p:cNvSpPr>
            <a:spLocks noGrp="1"/>
          </p:cNvSpPr>
          <p:nvPr>
            <p:ph type="title" hasCustomPrompt="1"/>
          </p:nvPr>
        </p:nvSpPr>
        <p:spPr>
          <a:xfrm>
            <a:off x="585292" y="1536192"/>
            <a:ext cx="11047390" cy="3424428"/>
          </a:xfrm>
        </p:spPr>
        <p:txBody>
          <a:bodyPr/>
          <a:lstStyle>
            <a:lvl1pPr>
              <a:defRPr sz="8000"/>
            </a:lvl1pPr>
          </a:lstStyle>
          <a:p>
            <a:r>
              <a:rPr kumimoji="1" lang="ja-JP" altLang="en-US"/>
              <a:t>タイトル</a:t>
            </a:r>
            <a:r>
              <a:rPr kumimoji="1" lang="en-US" altLang="ja-JP" dirty="0"/>
              <a:t>, </a:t>
            </a:r>
            <a:r>
              <a:rPr kumimoji="1" lang="ja-JP" altLang="en-US"/>
              <a:t>最大</a:t>
            </a:r>
            <a:r>
              <a:rPr kumimoji="1" lang="en-US" altLang="ja-JP" dirty="0"/>
              <a:t> 4</a:t>
            </a:r>
            <a:r>
              <a:rPr kumimoji="1" lang="ja-JP" altLang="en-US"/>
              <a:t>行</a:t>
            </a:r>
            <a:r>
              <a:rPr kumimoji="1" lang="en-US" altLang="ja-JP" dirty="0"/>
              <a:t>,</a:t>
            </a:r>
            <a:br>
              <a:rPr kumimoji="1" lang="en-US" altLang="ja-JP" dirty="0"/>
            </a:br>
            <a:r>
              <a:rPr kumimoji="1" lang="ja-JP" altLang="en-US"/>
              <a:t>英語は最初のみ大文字</a:t>
            </a:r>
          </a:p>
        </p:txBody>
      </p:sp>
      <p:sp>
        <p:nvSpPr>
          <p:cNvPr id="8" name="テキスト プレースホルダー 4">
            <a:extLst>
              <a:ext uri="{FF2B5EF4-FFF2-40B4-BE49-F238E27FC236}">
                <a16:creationId xmlns:a16="http://schemas.microsoft.com/office/drawing/2014/main" id="{BE3AC719-06E0-1081-25A4-FF0E97F54D7E}"/>
              </a:ext>
            </a:extLst>
          </p:cNvPr>
          <p:cNvSpPr>
            <a:spLocks noGrp="1"/>
          </p:cNvSpPr>
          <p:nvPr>
            <p:ph type="body" sz="quarter" idx="10"/>
          </p:nvPr>
        </p:nvSpPr>
        <p:spPr>
          <a:xfrm>
            <a:off x="585292" y="603504"/>
            <a:ext cx="11047390" cy="731520"/>
          </a:xfrm>
        </p:spPr>
        <p:txBody>
          <a:bodyPr/>
          <a:lstStyle>
            <a:lvl1pPr>
              <a:defRPr sz="2800">
                <a:latin typeface="+mn-lt"/>
                <a:ea typeface="+mn-ea"/>
              </a:defRPr>
            </a:lvl1pPr>
            <a:lvl2pPr>
              <a:defRPr sz="2800"/>
            </a:lvl2pPr>
            <a:lvl3pPr>
              <a:defRPr sz="2800"/>
            </a:lvl3pPr>
            <a:lvl4pPr>
              <a:defRPr sz="2800"/>
            </a:lvl4pPr>
            <a:lvl5pPr>
              <a:defRPr sz="2800"/>
            </a:lvl5pPr>
          </a:lstStyle>
          <a:p>
            <a:pPr lvl="0"/>
            <a:r>
              <a:rPr kumimoji="1" lang="ja-JP" altLang="en-US"/>
              <a:t>マスター テキストの書式設定</a:t>
            </a:r>
          </a:p>
        </p:txBody>
      </p:sp>
      <p:sp>
        <p:nvSpPr>
          <p:cNvPr id="2" name="テキスト プレースホルダー 6">
            <a:extLst>
              <a:ext uri="{FF2B5EF4-FFF2-40B4-BE49-F238E27FC236}">
                <a16:creationId xmlns:a16="http://schemas.microsoft.com/office/drawing/2014/main" id="{DCF794D9-B36C-4572-19E8-56A4FEA514C3}"/>
              </a:ext>
            </a:extLst>
          </p:cNvPr>
          <p:cNvSpPr>
            <a:spLocks noGrp="1"/>
          </p:cNvSpPr>
          <p:nvPr>
            <p:ph type="body" sz="quarter" idx="17" hasCustomPrompt="1"/>
          </p:nvPr>
        </p:nvSpPr>
        <p:spPr>
          <a:xfrm>
            <a:off x="585293" y="5138929"/>
            <a:ext cx="11056789" cy="1101726"/>
          </a:xfrm>
        </p:spPr>
        <p:txBody>
          <a:bodyPr/>
          <a:lstStyle>
            <a:lvl1pPr>
              <a:defRPr sz="2800">
                <a:latin typeface="+mj-lt"/>
                <a:ea typeface="+mj-ea"/>
              </a:defRPr>
            </a:lvl1pPr>
          </a:lstStyle>
          <a:p>
            <a:pPr lvl="0"/>
            <a:r>
              <a:rPr kumimoji="1" lang="ja-JP" altLang="en-US"/>
              <a:t>サブタイトルもしくはプレゼンターの名前</a:t>
            </a:r>
            <a:r>
              <a:rPr kumimoji="1" lang="en-US" altLang="ja-JP" dirty="0"/>
              <a:t>, </a:t>
            </a:r>
            <a:r>
              <a:rPr kumimoji="1" lang="ja-JP" altLang="en-US"/>
              <a:t>ジョブタイトル等</a:t>
            </a:r>
          </a:p>
        </p:txBody>
      </p:sp>
    </p:spTree>
    <p:extLst>
      <p:ext uri="{BB962C8B-B14F-4D97-AF65-F5344CB8AC3E}">
        <p14:creationId xmlns:p14="http://schemas.microsoft.com/office/powerpoint/2010/main" val="4152614004"/>
      </p:ext>
    </p:extLst>
  </p:cSld>
  <p:clrMapOvr>
    <a:masterClrMapping/>
  </p:clrMapOvr>
  <p:transition spd="med"/>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Boxes, 6 stacked">
    <p:bg>
      <p:bgPr>
        <a:solidFill>
          <a:schemeClr val="bg1"/>
        </a:solidFill>
        <a:effectLst/>
      </p:bgPr>
    </p:bg>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FE786A6F-8560-996B-9E53-78B6ACC782E3}"/>
              </a:ext>
            </a:extLst>
          </p:cNvPr>
          <p:cNvSpPr>
            <a:spLocks noGrp="1"/>
          </p:cNvSpPr>
          <p:nvPr>
            <p:ph type="title"/>
          </p:nvPr>
        </p:nvSpPr>
        <p:spPr>
          <a:xfrm>
            <a:off x="585292" y="603500"/>
            <a:ext cx="4956693" cy="4572000"/>
          </a:xfrm>
        </p:spPr>
        <p:txBody>
          <a:bodyPr/>
          <a:lstStyle>
            <a:lvl1pPr>
              <a:defRPr sz="2800"/>
            </a:lvl1pPr>
          </a:lstStyle>
          <a:p>
            <a:r>
              <a:rPr kumimoji="1" lang="ja-JP" altLang="en-US"/>
              <a:t>マスター タイトルの書式設定</a:t>
            </a:r>
          </a:p>
        </p:txBody>
      </p:sp>
      <p:sp>
        <p:nvSpPr>
          <p:cNvPr id="14" name="Text Placeholder 9">
            <a:extLst>
              <a:ext uri="{FF2B5EF4-FFF2-40B4-BE49-F238E27FC236}">
                <a16:creationId xmlns:a16="http://schemas.microsoft.com/office/drawing/2014/main" id="{B1D44C30-196F-B4B1-540A-E556579735DB}"/>
              </a:ext>
            </a:extLst>
          </p:cNvPr>
          <p:cNvSpPr>
            <a:spLocks noGrp="1"/>
          </p:cNvSpPr>
          <p:nvPr>
            <p:ph type="body" sz="quarter" idx="20"/>
          </p:nvPr>
        </p:nvSpPr>
        <p:spPr>
          <a:xfrm>
            <a:off x="6665976" y="603504"/>
            <a:ext cx="4953001" cy="4956048"/>
          </a:xfrm>
          <a:prstGeom prst="rect">
            <a:avLst/>
          </a:prstGeom>
        </p:spPr>
        <p:txBody>
          <a:bodyPr/>
          <a:lstStyle>
            <a:lvl1pPr>
              <a:lnSpc>
                <a:spcPct val="120000"/>
              </a:lnSpc>
              <a:spcBef>
                <a:spcPts val="0"/>
              </a:spcBef>
              <a:defRPr sz="2800" b="0" i="0">
                <a:solidFill>
                  <a:schemeClr val="tx1"/>
                </a:solidFill>
                <a:latin typeface="IBM Plex Sans Light" panose="020B0403050203000203" pitchFamily="34" charset="0"/>
              </a:defRPr>
            </a:lvl1pPr>
            <a:lvl2pPr marL="255980" indent="-255980">
              <a:lnSpc>
                <a:spcPct val="120000"/>
              </a:lnSpc>
              <a:spcBef>
                <a:spcPts val="0"/>
              </a:spcBef>
              <a:defRPr sz="2800" b="0" i="0">
                <a:solidFill>
                  <a:schemeClr val="tx1"/>
                </a:solidFill>
                <a:latin typeface="IBM Plex Sans Light" panose="020B0403050203000203" pitchFamily="34" charset="0"/>
              </a:defRPr>
            </a:lvl2pPr>
            <a:lvl3pPr marL="511962" indent="-255980">
              <a:lnSpc>
                <a:spcPct val="120000"/>
              </a:lnSpc>
              <a:spcBef>
                <a:spcPts val="0"/>
              </a:spcBef>
              <a:defRPr sz="2800" b="0" i="0">
                <a:solidFill>
                  <a:schemeClr val="tx1"/>
                </a:solidFill>
                <a:latin typeface="IBM Plex Sans Light" panose="020B0403050203000203" pitchFamily="34" charset="0"/>
              </a:defRPr>
            </a:lvl3pPr>
            <a:lvl4pPr marL="767942" indent="-255980">
              <a:lnSpc>
                <a:spcPct val="120000"/>
              </a:lnSpc>
              <a:spcBef>
                <a:spcPts val="0"/>
              </a:spcBef>
              <a:defRPr sz="2800" b="0" i="0">
                <a:solidFill>
                  <a:schemeClr val="tx1"/>
                </a:solidFill>
                <a:latin typeface="IBM Plex Sans Light" panose="020B0403050203000203" pitchFamily="34" charset="0"/>
              </a:defRPr>
            </a:lvl4pPr>
            <a:lvl5pPr>
              <a:lnSpc>
                <a:spcPct val="110000"/>
              </a:lnSpc>
              <a:spcBef>
                <a:spcPts val="0"/>
              </a:spcBef>
              <a:defRPr sz="2800" b="0" i="0">
                <a:solidFill>
                  <a:schemeClr val="tx1"/>
                </a:solidFill>
                <a:latin typeface="IBM Plex Sans Light" panose="020B0403050203000203" pitchFamily="34" charset="0"/>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10" name="Text Placeholder 9">
            <a:extLst>
              <a:ext uri="{FF2B5EF4-FFF2-40B4-BE49-F238E27FC236}">
                <a16:creationId xmlns:a16="http://schemas.microsoft.com/office/drawing/2014/main" id="{793A9C8C-F98C-5899-BE8B-D1A544D66C6A}"/>
              </a:ext>
            </a:extLst>
          </p:cNvPr>
          <p:cNvSpPr>
            <a:spLocks noGrp="1"/>
          </p:cNvSpPr>
          <p:nvPr>
            <p:ph type="body" sz="quarter" idx="16"/>
          </p:nvPr>
        </p:nvSpPr>
        <p:spPr>
          <a:xfrm>
            <a:off x="12763500" y="603504"/>
            <a:ext cx="4953001" cy="4956048"/>
          </a:xfrm>
          <a:prstGeom prst="rect">
            <a:avLst/>
          </a:prstGeom>
        </p:spPr>
        <p:txBody>
          <a:bodyPr/>
          <a:lstStyle>
            <a:lvl1pPr>
              <a:lnSpc>
                <a:spcPct val="120000"/>
              </a:lnSpc>
              <a:spcBef>
                <a:spcPts val="0"/>
              </a:spcBef>
              <a:defRPr sz="2800" b="0" i="0">
                <a:solidFill>
                  <a:schemeClr val="tx1"/>
                </a:solidFill>
                <a:latin typeface="IBM Plex Sans Light" panose="020B0403050203000203" pitchFamily="34" charset="0"/>
              </a:defRPr>
            </a:lvl1pPr>
            <a:lvl2pPr marL="255980" indent="-255980">
              <a:lnSpc>
                <a:spcPct val="120000"/>
              </a:lnSpc>
              <a:spcBef>
                <a:spcPts val="0"/>
              </a:spcBef>
              <a:defRPr sz="2800" b="0" i="0">
                <a:solidFill>
                  <a:schemeClr val="tx1"/>
                </a:solidFill>
                <a:latin typeface="IBM Plex Sans Light" panose="020B0403050203000203" pitchFamily="34" charset="0"/>
              </a:defRPr>
            </a:lvl2pPr>
            <a:lvl3pPr marL="511962" indent="-255980">
              <a:lnSpc>
                <a:spcPct val="120000"/>
              </a:lnSpc>
              <a:spcBef>
                <a:spcPts val="0"/>
              </a:spcBef>
              <a:defRPr sz="2800" b="0" i="0">
                <a:solidFill>
                  <a:schemeClr val="tx1"/>
                </a:solidFill>
                <a:latin typeface="IBM Plex Sans Light" panose="020B0403050203000203" pitchFamily="34" charset="0"/>
              </a:defRPr>
            </a:lvl3pPr>
            <a:lvl4pPr marL="767942" indent="-255980">
              <a:lnSpc>
                <a:spcPct val="120000"/>
              </a:lnSpc>
              <a:spcBef>
                <a:spcPts val="0"/>
              </a:spcBef>
              <a:defRPr sz="2800" b="0" i="0">
                <a:solidFill>
                  <a:schemeClr val="tx1"/>
                </a:solidFill>
                <a:latin typeface="IBM Plex Sans Light" panose="020B0403050203000203" pitchFamily="34" charset="0"/>
              </a:defRPr>
            </a:lvl4pPr>
            <a:lvl5pPr>
              <a:lnSpc>
                <a:spcPct val="110000"/>
              </a:lnSpc>
              <a:spcBef>
                <a:spcPts val="0"/>
              </a:spcBef>
              <a:defRPr sz="2800" b="0" i="0">
                <a:solidFill>
                  <a:schemeClr val="tx1"/>
                </a:solidFill>
                <a:latin typeface="IBM Plex Sans Light" panose="020B0403050203000203" pitchFamily="34" charset="0"/>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13" name="Text Placeholder 12">
            <a:extLst>
              <a:ext uri="{FF2B5EF4-FFF2-40B4-BE49-F238E27FC236}">
                <a16:creationId xmlns:a16="http://schemas.microsoft.com/office/drawing/2014/main" id="{2A62B128-D226-0D9B-89EC-51AFD07F30CF}"/>
              </a:ext>
            </a:extLst>
          </p:cNvPr>
          <p:cNvSpPr>
            <a:spLocks noGrp="1"/>
          </p:cNvSpPr>
          <p:nvPr>
            <p:ph type="body" sz="quarter" idx="17"/>
          </p:nvPr>
        </p:nvSpPr>
        <p:spPr>
          <a:xfrm>
            <a:off x="18859499" y="603504"/>
            <a:ext cx="4959350" cy="4956048"/>
          </a:xfrm>
          <a:prstGeom prst="rect">
            <a:avLst/>
          </a:prstGeom>
        </p:spPr>
        <p:txBody>
          <a:bodyPr/>
          <a:lstStyle>
            <a:lvl1pPr>
              <a:lnSpc>
                <a:spcPct val="120000"/>
              </a:lnSpc>
              <a:spcBef>
                <a:spcPts val="0"/>
              </a:spcBef>
              <a:defRPr sz="2800" b="0" i="0">
                <a:solidFill>
                  <a:schemeClr val="tx1"/>
                </a:solidFill>
                <a:latin typeface="IBM Plex Sans Light" panose="020B0403050203000203" pitchFamily="34" charset="0"/>
              </a:defRPr>
            </a:lvl1pPr>
            <a:lvl2pPr marL="255980" indent="-255980">
              <a:lnSpc>
                <a:spcPct val="120000"/>
              </a:lnSpc>
              <a:spcBef>
                <a:spcPts val="0"/>
              </a:spcBef>
              <a:defRPr sz="2800" b="0" i="0">
                <a:solidFill>
                  <a:schemeClr val="tx1"/>
                </a:solidFill>
                <a:latin typeface="IBM Plex Sans Light" panose="020B0403050203000203" pitchFamily="34" charset="0"/>
              </a:defRPr>
            </a:lvl2pPr>
            <a:lvl3pPr marL="511962" indent="-255980">
              <a:lnSpc>
                <a:spcPct val="120000"/>
              </a:lnSpc>
              <a:spcBef>
                <a:spcPts val="0"/>
              </a:spcBef>
              <a:defRPr sz="2800" b="0" i="0">
                <a:solidFill>
                  <a:schemeClr val="tx1"/>
                </a:solidFill>
                <a:latin typeface="IBM Plex Sans Light" panose="020B0403050203000203" pitchFamily="34" charset="0"/>
              </a:defRPr>
            </a:lvl3pPr>
            <a:lvl4pPr marL="767942" indent="-255980">
              <a:lnSpc>
                <a:spcPct val="120000"/>
              </a:lnSpc>
              <a:spcBef>
                <a:spcPts val="0"/>
              </a:spcBef>
              <a:defRPr sz="2800" b="0" i="0">
                <a:solidFill>
                  <a:schemeClr val="tx1"/>
                </a:solidFill>
                <a:latin typeface="IBM Plex Sans Light" panose="020B0403050203000203" pitchFamily="34" charset="0"/>
              </a:defRPr>
            </a:lvl4pPr>
            <a:lvl5pPr>
              <a:lnSpc>
                <a:spcPct val="110000"/>
              </a:lnSpc>
              <a:spcBef>
                <a:spcPts val="0"/>
              </a:spcBef>
              <a:defRPr sz="2800" b="0" i="0">
                <a:solidFill>
                  <a:schemeClr val="tx1"/>
                </a:solidFill>
                <a:latin typeface="IBM Plex Sans Light" panose="020B0403050203000203" pitchFamily="34" charset="0"/>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15" name="Text Placeholder 4">
            <a:extLst>
              <a:ext uri="{FF2B5EF4-FFF2-40B4-BE49-F238E27FC236}">
                <a16:creationId xmlns:a16="http://schemas.microsoft.com/office/drawing/2014/main" id="{AB1A268B-43F5-F600-93B7-6248877F5D30}"/>
              </a:ext>
            </a:extLst>
          </p:cNvPr>
          <p:cNvSpPr>
            <a:spLocks noGrp="1"/>
          </p:cNvSpPr>
          <p:nvPr>
            <p:ph type="body" sz="quarter" idx="21"/>
          </p:nvPr>
        </p:nvSpPr>
        <p:spPr>
          <a:xfrm>
            <a:off x="6665976" y="6675120"/>
            <a:ext cx="4953001" cy="4956048"/>
          </a:xfrm>
          <a:prstGeom prst="rect">
            <a:avLst/>
          </a:prstGeom>
        </p:spPr>
        <p:txBody>
          <a:bodyPr/>
          <a:lstStyle>
            <a:lvl1pPr>
              <a:lnSpc>
                <a:spcPct val="120000"/>
              </a:lnSpc>
              <a:spcBef>
                <a:spcPts val="0"/>
              </a:spcBef>
              <a:defRPr sz="2800" b="0" i="0">
                <a:solidFill>
                  <a:schemeClr val="tx1"/>
                </a:solidFill>
                <a:latin typeface="IBM Plex Sans Light" panose="020B0403050203000203" pitchFamily="34" charset="0"/>
              </a:defRPr>
            </a:lvl1pPr>
            <a:lvl2pPr marL="255980" indent="-255980">
              <a:lnSpc>
                <a:spcPct val="120000"/>
              </a:lnSpc>
              <a:spcBef>
                <a:spcPts val="0"/>
              </a:spcBef>
              <a:defRPr sz="2800" b="0" i="0">
                <a:solidFill>
                  <a:schemeClr val="tx1"/>
                </a:solidFill>
                <a:latin typeface="IBM Plex Sans Light" panose="020B0403050203000203" pitchFamily="34" charset="0"/>
              </a:defRPr>
            </a:lvl2pPr>
            <a:lvl3pPr marL="511962" indent="-255980">
              <a:lnSpc>
                <a:spcPct val="120000"/>
              </a:lnSpc>
              <a:spcBef>
                <a:spcPts val="0"/>
              </a:spcBef>
              <a:defRPr sz="2800" b="0" i="0">
                <a:solidFill>
                  <a:schemeClr val="tx1"/>
                </a:solidFill>
                <a:latin typeface="IBM Plex Sans Light" panose="020B0403050203000203" pitchFamily="34" charset="0"/>
              </a:defRPr>
            </a:lvl3pPr>
            <a:lvl4pPr marL="767942" indent="-255980">
              <a:lnSpc>
                <a:spcPct val="120000"/>
              </a:lnSpc>
              <a:spcBef>
                <a:spcPts val="0"/>
              </a:spcBef>
              <a:defRPr sz="2800" b="0" i="0">
                <a:solidFill>
                  <a:schemeClr val="tx1"/>
                </a:solidFill>
                <a:latin typeface="IBM Plex Sans Light" panose="020B0403050203000203" pitchFamily="34" charset="0"/>
              </a:defRPr>
            </a:lvl4pPr>
            <a:lvl5pPr>
              <a:lnSpc>
                <a:spcPct val="110000"/>
              </a:lnSpc>
              <a:spcBef>
                <a:spcPts val="0"/>
              </a:spcBef>
              <a:defRPr sz="2800" b="0" i="0">
                <a:solidFill>
                  <a:schemeClr val="tx1"/>
                </a:solidFill>
                <a:latin typeface="IBM Plex Sans Light" panose="020B0403050203000203" pitchFamily="34" charset="0"/>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5" name="Text Placeholder 4">
            <a:extLst>
              <a:ext uri="{FF2B5EF4-FFF2-40B4-BE49-F238E27FC236}">
                <a16:creationId xmlns:a16="http://schemas.microsoft.com/office/drawing/2014/main" id="{A5DD5CF1-28D6-74AF-B345-5911CB10D454}"/>
              </a:ext>
            </a:extLst>
          </p:cNvPr>
          <p:cNvSpPr>
            <a:spLocks noGrp="1"/>
          </p:cNvSpPr>
          <p:nvPr>
            <p:ph type="body" sz="quarter" idx="18"/>
          </p:nvPr>
        </p:nvSpPr>
        <p:spPr>
          <a:xfrm>
            <a:off x="12763500" y="6675120"/>
            <a:ext cx="4953001" cy="4956048"/>
          </a:xfrm>
          <a:prstGeom prst="rect">
            <a:avLst/>
          </a:prstGeom>
        </p:spPr>
        <p:txBody>
          <a:bodyPr/>
          <a:lstStyle>
            <a:lvl1pPr>
              <a:lnSpc>
                <a:spcPct val="120000"/>
              </a:lnSpc>
              <a:spcBef>
                <a:spcPts val="0"/>
              </a:spcBef>
              <a:defRPr sz="2800" b="0" i="0">
                <a:solidFill>
                  <a:schemeClr val="tx1"/>
                </a:solidFill>
                <a:latin typeface="IBM Plex Sans Light" panose="020B0403050203000203" pitchFamily="34" charset="0"/>
              </a:defRPr>
            </a:lvl1pPr>
            <a:lvl2pPr marL="255980" indent="-255980">
              <a:lnSpc>
                <a:spcPct val="120000"/>
              </a:lnSpc>
              <a:spcBef>
                <a:spcPts val="0"/>
              </a:spcBef>
              <a:defRPr sz="2800" b="0" i="0">
                <a:solidFill>
                  <a:schemeClr val="tx1"/>
                </a:solidFill>
                <a:latin typeface="IBM Plex Sans Light" panose="020B0403050203000203" pitchFamily="34" charset="0"/>
              </a:defRPr>
            </a:lvl2pPr>
            <a:lvl3pPr marL="511962" indent="-255980">
              <a:lnSpc>
                <a:spcPct val="120000"/>
              </a:lnSpc>
              <a:spcBef>
                <a:spcPts val="0"/>
              </a:spcBef>
              <a:defRPr sz="2800" b="0" i="0">
                <a:solidFill>
                  <a:schemeClr val="tx1"/>
                </a:solidFill>
                <a:latin typeface="IBM Plex Sans Light" panose="020B0403050203000203" pitchFamily="34" charset="0"/>
              </a:defRPr>
            </a:lvl3pPr>
            <a:lvl4pPr marL="767942" indent="-255980">
              <a:lnSpc>
                <a:spcPct val="120000"/>
              </a:lnSpc>
              <a:spcBef>
                <a:spcPts val="0"/>
              </a:spcBef>
              <a:defRPr sz="2800" b="0" i="0">
                <a:solidFill>
                  <a:schemeClr val="tx1"/>
                </a:solidFill>
                <a:latin typeface="IBM Plex Sans Light" panose="020B0403050203000203" pitchFamily="34" charset="0"/>
              </a:defRPr>
            </a:lvl4pPr>
            <a:lvl5pPr>
              <a:lnSpc>
                <a:spcPct val="110000"/>
              </a:lnSpc>
              <a:spcBef>
                <a:spcPts val="0"/>
              </a:spcBef>
              <a:defRPr sz="2800" b="0" i="0">
                <a:solidFill>
                  <a:schemeClr val="tx1"/>
                </a:solidFill>
                <a:latin typeface="IBM Plex Sans Light" panose="020B0403050203000203" pitchFamily="34" charset="0"/>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12" name="Text Placeholder 11">
            <a:extLst>
              <a:ext uri="{FF2B5EF4-FFF2-40B4-BE49-F238E27FC236}">
                <a16:creationId xmlns:a16="http://schemas.microsoft.com/office/drawing/2014/main" id="{67B1C684-915C-90D4-C69F-C24979A42EFC}"/>
              </a:ext>
            </a:extLst>
          </p:cNvPr>
          <p:cNvSpPr>
            <a:spLocks noGrp="1"/>
          </p:cNvSpPr>
          <p:nvPr>
            <p:ph type="body" sz="quarter" idx="19"/>
          </p:nvPr>
        </p:nvSpPr>
        <p:spPr>
          <a:xfrm>
            <a:off x="18859499" y="6675120"/>
            <a:ext cx="4953001" cy="4956048"/>
          </a:xfrm>
          <a:prstGeom prst="rect">
            <a:avLst/>
          </a:prstGeom>
        </p:spPr>
        <p:txBody>
          <a:bodyPr/>
          <a:lstStyle>
            <a:lvl1pPr>
              <a:lnSpc>
                <a:spcPct val="120000"/>
              </a:lnSpc>
              <a:spcBef>
                <a:spcPts val="0"/>
              </a:spcBef>
              <a:defRPr sz="2800" b="0" i="0">
                <a:solidFill>
                  <a:schemeClr val="tx1"/>
                </a:solidFill>
                <a:latin typeface="IBM Plex Sans Light" panose="020B0403050203000203" pitchFamily="34" charset="0"/>
              </a:defRPr>
            </a:lvl1pPr>
            <a:lvl2pPr marL="255980" indent="-255980">
              <a:lnSpc>
                <a:spcPct val="120000"/>
              </a:lnSpc>
              <a:spcBef>
                <a:spcPts val="0"/>
              </a:spcBef>
              <a:defRPr sz="2800" b="0" i="0">
                <a:solidFill>
                  <a:schemeClr val="tx1"/>
                </a:solidFill>
                <a:latin typeface="IBM Plex Sans Light" panose="020B0403050203000203" pitchFamily="34" charset="0"/>
              </a:defRPr>
            </a:lvl2pPr>
            <a:lvl3pPr marL="511962" indent="-255980">
              <a:lnSpc>
                <a:spcPct val="120000"/>
              </a:lnSpc>
              <a:spcBef>
                <a:spcPts val="0"/>
              </a:spcBef>
              <a:defRPr sz="2800" b="0" i="0">
                <a:solidFill>
                  <a:schemeClr val="tx1"/>
                </a:solidFill>
                <a:latin typeface="IBM Plex Sans Light" panose="020B0403050203000203" pitchFamily="34" charset="0"/>
              </a:defRPr>
            </a:lvl3pPr>
            <a:lvl4pPr marL="767942" indent="-255980">
              <a:lnSpc>
                <a:spcPct val="120000"/>
              </a:lnSpc>
              <a:spcBef>
                <a:spcPts val="0"/>
              </a:spcBef>
              <a:defRPr sz="2800" b="0" i="0">
                <a:solidFill>
                  <a:schemeClr val="tx1"/>
                </a:solidFill>
                <a:latin typeface="IBM Plex Sans Light" panose="020B0403050203000203" pitchFamily="34" charset="0"/>
              </a:defRPr>
            </a:lvl4pPr>
            <a:lvl5pPr>
              <a:lnSpc>
                <a:spcPct val="110000"/>
              </a:lnSpc>
              <a:spcBef>
                <a:spcPts val="0"/>
              </a:spcBef>
              <a:defRPr sz="2800" b="0" i="0">
                <a:solidFill>
                  <a:schemeClr val="tx1"/>
                </a:solidFill>
                <a:latin typeface="IBM Plex Sans Light" panose="020B0403050203000203" pitchFamily="34" charset="0"/>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2" name="フッター プレースホルダー 1">
            <a:extLst>
              <a:ext uri="{FF2B5EF4-FFF2-40B4-BE49-F238E27FC236}">
                <a16:creationId xmlns:a16="http://schemas.microsoft.com/office/drawing/2014/main" id="{4B39593C-2839-05EE-619A-D81B19AAB4F6}"/>
              </a:ext>
            </a:extLst>
          </p:cNvPr>
          <p:cNvSpPr>
            <a:spLocks noGrp="1"/>
          </p:cNvSpPr>
          <p:nvPr>
            <p:ph type="ftr" sz="quarter" idx="22"/>
          </p:nvPr>
        </p:nvSpPr>
        <p:spPr/>
        <p:txBody>
          <a:bodyPr/>
          <a:lstStyle/>
          <a:p>
            <a:r>
              <a:rPr kumimoji="1" lang="ja-JP" altLang="en-US"/>
              <a:t>フッター</a:t>
            </a:r>
            <a:r>
              <a:rPr kumimoji="1" lang="en-US" altLang="ja-JP" dirty="0"/>
              <a:t>(Optional)</a:t>
            </a:r>
            <a:endParaRPr kumimoji="1" lang="ja-JP" altLang="en-US"/>
          </a:p>
        </p:txBody>
      </p:sp>
      <p:sp>
        <p:nvSpPr>
          <p:cNvPr id="7" name="スライド番号プレースホルダー 6">
            <a:extLst>
              <a:ext uri="{FF2B5EF4-FFF2-40B4-BE49-F238E27FC236}">
                <a16:creationId xmlns:a16="http://schemas.microsoft.com/office/drawing/2014/main" id="{F7C731A8-5F7E-8771-51F7-B1C2B808A96B}"/>
              </a:ext>
            </a:extLst>
          </p:cNvPr>
          <p:cNvSpPr>
            <a:spLocks noGrp="1"/>
          </p:cNvSpPr>
          <p:nvPr>
            <p:ph type="sldNum" sz="quarter" idx="23"/>
          </p:nvPr>
        </p:nvSpPr>
        <p:spPr/>
        <p:txBody>
          <a:bodyPr/>
          <a:lstStyle/>
          <a:p>
            <a:fld id="{19CA33DB-3EF7-0D48-8164-B05E3E6F1758}" type="slidenum">
              <a:rPr kumimoji="1" lang="ja-JP" altLang="en-US" smtClean="0"/>
              <a:pPr/>
              <a:t>‹#›</a:t>
            </a:fld>
            <a:endParaRPr kumimoji="1" lang="ja-JP" altLang="en-US"/>
          </a:p>
        </p:txBody>
      </p:sp>
    </p:spTree>
    <p:extLst>
      <p:ext uri="{BB962C8B-B14F-4D97-AF65-F5344CB8AC3E}">
        <p14:creationId xmlns:p14="http://schemas.microsoft.com/office/powerpoint/2010/main" val="3156056091"/>
      </p:ext>
    </p:extLst>
  </p:cSld>
  <p:clrMapOvr>
    <a:masterClrMapping/>
  </p:clrMapOvr>
  <p:transition spd="med"/>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Boxes, 6 stacked, icons">
    <p:bg>
      <p:bgPr>
        <a:solidFill>
          <a:schemeClr val="bg1"/>
        </a:solidFill>
        <a:effectLst/>
      </p:bgPr>
    </p:bg>
    <p:spTree>
      <p:nvGrpSpPr>
        <p:cNvPr id="1" name=""/>
        <p:cNvGrpSpPr/>
        <p:nvPr/>
      </p:nvGrpSpPr>
      <p:grpSpPr>
        <a:xfrm>
          <a:off x="0" y="0"/>
          <a:ext cx="0" cy="0"/>
          <a:chOff x="0" y="0"/>
          <a:chExt cx="0" cy="0"/>
        </a:xfrm>
      </p:grpSpPr>
      <p:cxnSp>
        <p:nvCxnSpPr>
          <p:cNvPr id="24" name="Straight Connector 23">
            <a:extLst>
              <a:ext uri="{FF2B5EF4-FFF2-40B4-BE49-F238E27FC236}">
                <a16:creationId xmlns:a16="http://schemas.microsoft.com/office/drawing/2014/main" id="{B5CBE6E3-0E18-8A57-578D-D314948AF14F}"/>
              </a:ext>
            </a:extLst>
          </p:cNvPr>
          <p:cNvCxnSpPr/>
          <p:nvPr userDrawn="1"/>
        </p:nvCxnSpPr>
        <p:spPr bwMode="auto">
          <a:xfrm>
            <a:off x="6096000" y="569914"/>
            <a:ext cx="0" cy="11612880"/>
          </a:xfrm>
          <a:prstGeom prst="line">
            <a:avLst/>
          </a:prstGeom>
          <a:ln w="6350">
            <a:solidFill>
              <a:schemeClr val="tx1"/>
            </a:solidFill>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28" name="Straight Connector 27">
            <a:extLst>
              <a:ext uri="{FF2B5EF4-FFF2-40B4-BE49-F238E27FC236}">
                <a16:creationId xmlns:a16="http://schemas.microsoft.com/office/drawing/2014/main" id="{52FF3B59-8BBA-8C99-9D4D-743723E434FC}"/>
              </a:ext>
            </a:extLst>
          </p:cNvPr>
          <p:cNvCxnSpPr>
            <a:cxnSpLocks/>
          </p:cNvCxnSpPr>
          <p:nvPr userDrawn="1"/>
        </p:nvCxnSpPr>
        <p:spPr bwMode="auto">
          <a:xfrm>
            <a:off x="12193588" y="566928"/>
            <a:ext cx="0" cy="11612880"/>
          </a:xfrm>
          <a:prstGeom prst="line">
            <a:avLst/>
          </a:prstGeom>
          <a:ln w="6350">
            <a:solidFill>
              <a:schemeClr val="tx1"/>
            </a:solidFill>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27" name="Straight Connector 26">
            <a:extLst>
              <a:ext uri="{FF2B5EF4-FFF2-40B4-BE49-F238E27FC236}">
                <a16:creationId xmlns:a16="http://schemas.microsoft.com/office/drawing/2014/main" id="{47200B05-7E36-4E03-3739-0BA983764616}"/>
              </a:ext>
            </a:extLst>
          </p:cNvPr>
          <p:cNvCxnSpPr/>
          <p:nvPr userDrawn="1"/>
        </p:nvCxnSpPr>
        <p:spPr bwMode="auto">
          <a:xfrm>
            <a:off x="18288001" y="569914"/>
            <a:ext cx="0" cy="11612880"/>
          </a:xfrm>
          <a:prstGeom prst="line">
            <a:avLst/>
          </a:prstGeom>
          <a:ln w="6350">
            <a:solidFill>
              <a:schemeClr val="tx1"/>
            </a:solidFill>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23" name="Straight Connector 22">
            <a:extLst>
              <a:ext uri="{FF2B5EF4-FFF2-40B4-BE49-F238E27FC236}">
                <a16:creationId xmlns:a16="http://schemas.microsoft.com/office/drawing/2014/main" id="{252CDB94-BA57-B58F-95F0-D406FE34BB40}"/>
              </a:ext>
            </a:extLst>
          </p:cNvPr>
          <p:cNvCxnSpPr>
            <a:cxnSpLocks/>
          </p:cNvCxnSpPr>
          <p:nvPr userDrawn="1"/>
        </p:nvCxnSpPr>
        <p:spPr bwMode="auto">
          <a:xfrm>
            <a:off x="6096001" y="6096000"/>
            <a:ext cx="17722849" cy="0"/>
          </a:xfrm>
          <a:prstGeom prst="line">
            <a:avLst/>
          </a:prstGeom>
          <a:ln w="6350">
            <a:solidFill>
              <a:schemeClr val="tx1"/>
            </a:solidFill>
            <a:headEnd type="none" w="med" len="med"/>
            <a:tailEnd type="none" w="med" len="med"/>
          </a:ln>
          <a:effectLst/>
        </p:spPr>
        <p:style>
          <a:lnRef idx="1">
            <a:schemeClr val="dk1"/>
          </a:lnRef>
          <a:fillRef idx="0">
            <a:schemeClr val="dk1"/>
          </a:fillRef>
          <a:effectRef idx="0">
            <a:schemeClr val="dk1"/>
          </a:effectRef>
          <a:fontRef idx="minor">
            <a:schemeClr val="tx1"/>
          </a:fontRef>
        </p:style>
      </p:cxnSp>
      <p:sp>
        <p:nvSpPr>
          <p:cNvPr id="4" name="タイトル 3">
            <a:extLst>
              <a:ext uri="{FF2B5EF4-FFF2-40B4-BE49-F238E27FC236}">
                <a16:creationId xmlns:a16="http://schemas.microsoft.com/office/drawing/2014/main" id="{400E9337-FD6D-FD51-1158-CB1025A3F3F8}"/>
              </a:ext>
            </a:extLst>
          </p:cNvPr>
          <p:cNvSpPr>
            <a:spLocks noGrp="1"/>
          </p:cNvSpPr>
          <p:nvPr>
            <p:ph type="title"/>
          </p:nvPr>
        </p:nvSpPr>
        <p:spPr>
          <a:xfrm>
            <a:off x="585292" y="603500"/>
            <a:ext cx="4956693" cy="2852928"/>
          </a:xfrm>
        </p:spPr>
        <p:txBody>
          <a:bodyPr/>
          <a:lstStyle>
            <a:lvl1pPr>
              <a:defRPr sz="2800"/>
            </a:lvl1pPr>
          </a:lstStyle>
          <a:p>
            <a:r>
              <a:rPr kumimoji="1" lang="ja-JP" altLang="en-US"/>
              <a:t>マスター タイトルの書式設定</a:t>
            </a:r>
          </a:p>
        </p:txBody>
      </p:sp>
      <p:sp>
        <p:nvSpPr>
          <p:cNvPr id="16" name="Picture Placeholder 15">
            <a:extLst>
              <a:ext uri="{FF2B5EF4-FFF2-40B4-BE49-F238E27FC236}">
                <a16:creationId xmlns:a16="http://schemas.microsoft.com/office/drawing/2014/main" id="{DD1F0C48-79E5-E356-43FC-0FCF2DE89A20}"/>
              </a:ext>
            </a:extLst>
          </p:cNvPr>
          <p:cNvSpPr>
            <a:spLocks noGrp="1"/>
          </p:cNvSpPr>
          <p:nvPr>
            <p:ph type="pic" sz="quarter" idx="17" hasCustomPrompt="1"/>
          </p:nvPr>
        </p:nvSpPr>
        <p:spPr>
          <a:xfrm>
            <a:off x="6667500" y="603501"/>
            <a:ext cx="402336" cy="403226"/>
          </a:xfrm>
          <a:prstGeom prst="rect">
            <a:avLst/>
          </a:prstGeom>
        </p:spPr>
        <p:txBody>
          <a:bodyPr/>
          <a:lstStyle>
            <a:lvl1pPr>
              <a:lnSpc>
                <a:spcPct val="120000"/>
              </a:lnSpc>
              <a:defRPr sz="1600" b="0" i="0">
                <a:solidFill>
                  <a:schemeClr val="tx1"/>
                </a:solidFill>
                <a:latin typeface="IBM Plex Sans" panose="020B0503050203000203" pitchFamily="34" charset="0"/>
                <a:ea typeface="IBM Plex Sans JP" panose="020B0503050203000203" pitchFamily="34" charset="-128"/>
              </a:defRPr>
            </a:lvl1pPr>
          </a:lstStyle>
          <a:p>
            <a:r>
              <a:rPr lang="en-US" dirty="0"/>
              <a:t>Icon</a:t>
            </a:r>
          </a:p>
        </p:txBody>
      </p:sp>
      <p:sp>
        <p:nvSpPr>
          <p:cNvPr id="17" name="Picture Placeholder 15">
            <a:extLst>
              <a:ext uri="{FF2B5EF4-FFF2-40B4-BE49-F238E27FC236}">
                <a16:creationId xmlns:a16="http://schemas.microsoft.com/office/drawing/2014/main" id="{18E9E323-0756-7849-8F52-19C58A517BD5}"/>
              </a:ext>
            </a:extLst>
          </p:cNvPr>
          <p:cNvSpPr>
            <a:spLocks noGrp="1"/>
          </p:cNvSpPr>
          <p:nvPr>
            <p:ph type="pic" sz="quarter" idx="18" hasCustomPrompt="1"/>
          </p:nvPr>
        </p:nvSpPr>
        <p:spPr>
          <a:xfrm>
            <a:off x="12763502" y="603501"/>
            <a:ext cx="402336" cy="403226"/>
          </a:xfrm>
          <a:prstGeom prst="rect">
            <a:avLst/>
          </a:prstGeom>
        </p:spPr>
        <p:txBody>
          <a:bodyPr/>
          <a:lstStyle>
            <a:lvl1pPr>
              <a:lnSpc>
                <a:spcPct val="120000"/>
              </a:lnSpc>
              <a:defRPr sz="1600" b="0" i="0">
                <a:solidFill>
                  <a:schemeClr val="tx1"/>
                </a:solidFill>
                <a:latin typeface="IBM Plex Sans" panose="020B0503050203000203" pitchFamily="34" charset="0"/>
                <a:ea typeface="IBM Plex Sans JP" panose="020B0503050203000203" pitchFamily="34" charset="-128"/>
              </a:defRPr>
            </a:lvl1pPr>
          </a:lstStyle>
          <a:p>
            <a:r>
              <a:rPr lang="en-US" dirty="0"/>
              <a:t>Icon</a:t>
            </a:r>
          </a:p>
        </p:txBody>
      </p:sp>
      <p:sp>
        <p:nvSpPr>
          <p:cNvPr id="18" name="Picture Placeholder 15">
            <a:extLst>
              <a:ext uri="{FF2B5EF4-FFF2-40B4-BE49-F238E27FC236}">
                <a16:creationId xmlns:a16="http://schemas.microsoft.com/office/drawing/2014/main" id="{7C3BFFDB-5499-B3D7-98B2-1ABDA7D5C9DD}"/>
              </a:ext>
            </a:extLst>
          </p:cNvPr>
          <p:cNvSpPr>
            <a:spLocks noGrp="1"/>
          </p:cNvSpPr>
          <p:nvPr>
            <p:ph type="pic" sz="quarter" idx="19" hasCustomPrompt="1"/>
          </p:nvPr>
        </p:nvSpPr>
        <p:spPr>
          <a:xfrm>
            <a:off x="18859502" y="603501"/>
            <a:ext cx="402336" cy="403226"/>
          </a:xfrm>
          <a:prstGeom prst="rect">
            <a:avLst/>
          </a:prstGeom>
        </p:spPr>
        <p:txBody>
          <a:bodyPr/>
          <a:lstStyle>
            <a:lvl1pPr>
              <a:lnSpc>
                <a:spcPct val="120000"/>
              </a:lnSpc>
              <a:defRPr sz="1600" b="0" i="0">
                <a:solidFill>
                  <a:schemeClr val="tx1"/>
                </a:solidFill>
                <a:latin typeface="IBM Plex Sans" panose="020B0503050203000203" pitchFamily="34" charset="0"/>
                <a:ea typeface="IBM Plex Sans JP" panose="020B0503050203000203" pitchFamily="34" charset="-128"/>
              </a:defRPr>
            </a:lvl1pPr>
          </a:lstStyle>
          <a:p>
            <a:r>
              <a:rPr lang="en-US" dirty="0"/>
              <a:t>Icon</a:t>
            </a:r>
          </a:p>
        </p:txBody>
      </p:sp>
      <p:sp>
        <p:nvSpPr>
          <p:cNvPr id="19" name="Picture Placeholder 15">
            <a:extLst>
              <a:ext uri="{FF2B5EF4-FFF2-40B4-BE49-F238E27FC236}">
                <a16:creationId xmlns:a16="http://schemas.microsoft.com/office/drawing/2014/main" id="{C00295A2-8D30-455D-EBB9-FA7A46791936}"/>
              </a:ext>
            </a:extLst>
          </p:cNvPr>
          <p:cNvSpPr>
            <a:spLocks noGrp="1"/>
          </p:cNvSpPr>
          <p:nvPr>
            <p:ph type="pic" sz="quarter" idx="20" hasCustomPrompt="1"/>
          </p:nvPr>
        </p:nvSpPr>
        <p:spPr>
          <a:xfrm>
            <a:off x="6667500" y="6675121"/>
            <a:ext cx="402336" cy="403226"/>
          </a:xfrm>
          <a:prstGeom prst="rect">
            <a:avLst/>
          </a:prstGeom>
        </p:spPr>
        <p:txBody>
          <a:bodyPr/>
          <a:lstStyle>
            <a:lvl1pPr>
              <a:lnSpc>
                <a:spcPct val="120000"/>
              </a:lnSpc>
              <a:defRPr sz="1600" b="0" i="0">
                <a:solidFill>
                  <a:schemeClr val="tx1"/>
                </a:solidFill>
                <a:latin typeface="IBM Plex Sans" panose="020B0503050203000203" pitchFamily="34" charset="0"/>
                <a:ea typeface="IBM Plex Sans JP" panose="020B0503050203000203" pitchFamily="34" charset="-128"/>
              </a:defRPr>
            </a:lvl1pPr>
          </a:lstStyle>
          <a:p>
            <a:r>
              <a:rPr lang="en-US" dirty="0"/>
              <a:t>Icon</a:t>
            </a:r>
          </a:p>
        </p:txBody>
      </p:sp>
      <p:sp>
        <p:nvSpPr>
          <p:cNvPr id="20" name="Picture Placeholder 15">
            <a:extLst>
              <a:ext uri="{FF2B5EF4-FFF2-40B4-BE49-F238E27FC236}">
                <a16:creationId xmlns:a16="http://schemas.microsoft.com/office/drawing/2014/main" id="{F30F0F2C-CA19-3A79-4375-EB8A00FA887C}"/>
              </a:ext>
            </a:extLst>
          </p:cNvPr>
          <p:cNvSpPr>
            <a:spLocks noGrp="1"/>
          </p:cNvSpPr>
          <p:nvPr>
            <p:ph type="pic" sz="quarter" idx="21" hasCustomPrompt="1"/>
          </p:nvPr>
        </p:nvSpPr>
        <p:spPr>
          <a:xfrm>
            <a:off x="12763502" y="6675121"/>
            <a:ext cx="402336" cy="403226"/>
          </a:xfrm>
          <a:prstGeom prst="rect">
            <a:avLst/>
          </a:prstGeom>
        </p:spPr>
        <p:txBody>
          <a:bodyPr/>
          <a:lstStyle>
            <a:lvl1pPr>
              <a:lnSpc>
                <a:spcPct val="120000"/>
              </a:lnSpc>
              <a:defRPr sz="1600" b="0" i="0">
                <a:solidFill>
                  <a:schemeClr val="tx1"/>
                </a:solidFill>
                <a:latin typeface="IBM Plex Sans" panose="020B0503050203000203" pitchFamily="34" charset="0"/>
                <a:ea typeface="IBM Plex Sans JP" panose="020B0503050203000203" pitchFamily="34" charset="-128"/>
              </a:defRPr>
            </a:lvl1pPr>
          </a:lstStyle>
          <a:p>
            <a:r>
              <a:rPr lang="en-US" dirty="0"/>
              <a:t>Icon</a:t>
            </a:r>
          </a:p>
        </p:txBody>
      </p:sp>
      <p:sp>
        <p:nvSpPr>
          <p:cNvPr id="21" name="Picture Placeholder 15">
            <a:extLst>
              <a:ext uri="{FF2B5EF4-FFF2-40B4-BE49-F238E27FC236}">
                <a16:creationId xmlns:a16="http://schemas.microsoft.com/office/drawing/2014/main" id="{9354D8C6-F61D-3FC1-07F8-FEE730E2D7A8}"/>
              </a:ext>
            </a:extLst>
          </p:cNvPr>
          <p:cNvSpPr>
            <a:spLocks noGrp="1"/>
          </p:cNvSpPr>
          <p:nvPr>
            <p:ph type="pic" sz="quarter" idx="22" hasCustomPrompt="1"/>
          </p:nvPr>
        </p:nvSpPr>
        <p:spPr>
          <a:xfrm>
            <a:off x="18859502" y="6675121"/>
            <a:ext cx="402336" cy="403226"/>
          </a:xfrm>
          <a:prstGeom prst="rect">
            <a:avLst/>
          </a:prstGeom>
        </p:spPr>
        <p:txBody>
          <a:bodyPr/>
          <a:lstStyle>
            <a:lvl1pPr>
              <a:lnSpc>
                <a:spcPct val="120000"/>
              </a:lnSpc>
              <a:defRPr sz="1600" b="0" i="0">
                <a:solidFill>
                  <a:schemeClr val="tx1"/>
                </a:solidFill>
                <a:latin typeface="IBM Plex Sans" panose="020B0503050203000203" pitchFamily="34" charset="0"/>
                <a:ea typeface="IBM Plex Sans JP" panose="020B0503050203000203" pitchFamily="34" charset="-128"/>
              </a:defRPr>
            </a:lvl1pPr>
          </a:lstStyle>
          <a:p>
            <a:r>
              <a:rPr lang="en-US" dirty="0"/>
              <a:t>Icon</a:t>
            </a:r>
          </a:p>
        </p:txBody>
      </p:sp>
      <p:sp>
        <p:nvSpPr>
          <p:cNvPr id="5" name="Text Placeholder 4">
            <a:extLst>
              <a:ext uri="{FF2B5EF4-FFF2-40B4-BE49-F238E27FC236}">
                <a16:creationId xmlns:a16="http://schemas.microsoft.com/office/drawing/2014/main" id="{B3148C06-F3C6-0E95-A225-29F730DD158B}"/>
              </a:ext>
            </a:extLst>
          </p:cNvPr>
          <p:cNvSpPr>
            <a:spLocks noGrp="1"/>
          </p:cNvSpPr>
          <p:nvPr>
            <p:ph type="body" sz="quarter" idx="11"/>
          </p:nvPr>
        </p:nvSpPr>
        <p:spPr>
          <a:xfrm>
            <a:off x="6667500" y="1517904"/>
            <a:ext cx="4956693" cy="4023360"/>
          </a:xfrm>
          <a:prstGeom prst="rect">
            <a:avLst/>
          </a:prstGeom>
        </p:spPr>
        <p:txBody>
          <a:bodyPr/>
          <a:lstStyle>
            <a:lvl1pPr>
              <a:lnSpc>
                <a:spcPct val="120000"/>
              </a:lnSpc>
              <a:spcBef>
                <a:spcPts val="0"/>
              </a:spcBef>
              <a:defRPr sz="2400">
                <a:solidFill>
                  <a:schemeClr val="tx1"/>
                </a:solidFill>
              </a:defRPr>
            </a:lvl1pPr>
            <a:lvl2pPr marL="219412" indent="-219412">
              <a:lnSpc>
                <a:spcPct val="120000"/>
              </a:lnSpc>
              <a:spcBef>
                <a:spcPts val="0"/>
              </a:spcBef>
              <a:defRPr sz="2400">
                <a:solidFill>
                  <a:schemeClr val="tx1"/>
                </a:solidFill>
              </a:defRPr>
            </a:lvl2pPr>
            <a:lvl3pPr marL="438824" indent="-219412">
              <a:lnSpc>
                <a:spcPct val="120000"/>
              </a:lnSpc>
              <a:spcBef>
                <a:spcPts val="0"/>
              </a:spcBef>
              <a:defRPr sz="2400">
                <a:solidFill>
                  <a:schemeClr val="tx1"/>
                </a:solidFill>
              </a:defRPr>
            </a:lvl3pPr>
            <a:lvl4pPr marL="658236" indent="-219412">
              <a:lnSpc>
                <a:spcPct val="120000"/>
              </a:lnSpc>
              <a:spcBef>
                <a:spcPts val="0"/>
              </a:spcBef>
              <a:defRPr sz="2400">
                <a:solidFill>
                  <a:schemeClr val="tx1"/>
                </a:solidFill>
              </a:defRPr>
            </a:lvl4pPr>
            <a:lvl5pPr>
              <a:lnSpc>
                <a:spcPct val="110000"/>
              </a:lnSpc>
              <a:spcBef>
                <a:spcPts val="0"/>
              </a:spcBef>
              <a:defRPr sz="2400">
                <a:solidFill>
                  <a:schemeClr val="tx1"/>
                </a:solidFill>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6" name="Text Placeholder 4">
            <a:extLst>
              <a:ext uri="{FF2B5EF4-FFF2-40B4-BE49-F238E27FC236}">
                <a16:creationId xmlns:a16="http://schemas.microsoft.com/office/drawing/2014/main" id="{81FD5E03-A007-B728-4616-E05622A43A3D}"/>
              </a:ext>
            </a:extLst>
          </p:cNvPr>
          <p:cNvSpPr>
            <a:spLocks noGrp="1"/>
          </p:cNvSpPr>
          <p:nvPr>
            <p:ph type="body" sz="quarter" idx="12"/>
          </p:nvPr>
        </p:nvSpPr>
        <p:spPr>
          <a:xfrm>
            <a:off x="12763500" y="1517904"/>
            <a:ext cx="4956693" cy="4023360"/>
          </a:xfrm>
          <a:prstGeom prst="rect">
            <a:avLst/>
          </a:prstGeom>
        </p:spPr>
        <p:txBody>
          <a:bodyPr/>
          <a:lstStyle>
            <a:lvl1pPr>
              <a:lnSpc>
                <a:spcPct val="120000"/>
              </a:lnSpc>
              <a:spcBef>
                <a:spcPts val="0"/>
              </a:spcBef>
              <a:defRPr sz="2400">
                <a:solidFill>
                  <a:schemeClr val="tx1"/>
                </a:solidFill>
              </a:defRPr>
            </a:lvl1pPr>
            <a:lvl2pPr marL="219412" indent="-219412">
              <a:lnSpc>
                <a:spcPct val="120000"/>
              </a:lnSpc>
              <a:spcBef>
                <a:spcPts val="0"/>
              </a:spcBef>
              <a:defRPr sz="2400">
                <a:solidFill>
                  <a:schemeClr val="tx1"/>
                </a:solidFill>
              </a:defRPr>
            </a:lvl2pPr>
            <a:lvl3pPr marL="438824" indent="-219412">
              <a:lnSpc>
                <a:spcPct val="120000"/>
              </a:lnSpc>
              <a:spcBef>
                <a:spcPts val="0"/>
              </a:spcBef>
              <a:defRPr sz="2400">
                <a:solidFill>
                  <a:schemeClr val="tx1"/>
                </a:solidFill>
              </a:defRPr>
            </a:lvl3pPr>
            <a:lvl4pPr marL="658236" indent="-219412">
              <a:lnSpc>
                <a:spcPct val="120000"/>
              </a:lnSpc>
              <a:spcBef>
                <a:spcPts val="0"/>
              </a:spcBef>
              <a:defRPr sz="2400">
                <a:solidFill>
                  <a:schemeClr val="tx1"/>
                </a:solidFill>
              </a:defRPr>
            </a:lvl4pPr>
            <a:lvl5pPr>
              <a:lnSpc>
                <a:spcPct val="110000"/>
              </a:lnSpc>
              <a:spcBef>
                <a:spcPts val="0"/>
              </a:spcBef>
              <a:defRPr sz="2400">
                <a:solidFill>
                  <a:schemeClr val="tx1"/>
                </a:solidFill>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7" name="Text Placeholder 4">
            <a:extLst>
              <a:ext uri="{FF2B5EF4-FFF2-40B4-BE49-F238E27FC236}">
                <a16:creationId xmlns:a16="http://schemas.microsoft.com/office/drawing/2014/main" id="{EEC06719-7195-BBE7-0154-56A039A4B388}"/>
              </a:ext>
            </a:extLst>
          </p:cNvPr>
          <p:cNvSpPr>
            <a:spLocks noGrp="1"/>
          </p:cNvSpPr>
          <p:nvPr>
            <p:ph type="body" sz="quarter" idx="13"/>
          </p:nvPr>
        </p:nvSpPr>
        <p:spPr>
          <a:xfrm>
            <a:off x="18859502" y="1517904"/>
            <a:ext cx="4956693" cy="4023360"/>
          </a:xfrm>
          <a:prstGeom prst="rect">
            <a:avLst/>
          </a:prstGeom>
        </p:spPr>
        <p:txBody>
          <a:bodyPr/>
          <a:lstStyle>
            <a:lvl1pPr>
              <a:lnSpc>
                <a:spcPct val="120000"/>
              </a:lnSpc>
              <a:spcBef>
                <a:spcPts val="0"/>
              </a:spcBef>
              <a:defRPr sz="2400">
                <a:solidFill>
                  <a:schemeClr val="tx1"/>
                </a:solidFill>
              </a:defRPr>
            </a:lvl1pPr>
            <a:lvl2pPr marL="219412" indent="-219412">
              <a:lnSpc>
                <a:spcPct val="120000"/>
              </a:lnSpc>
              <a:spcBef>
                <a:spcPts val="0"/>
              </a:spcBef>
              <a:defRPr sz="2400">
                <a:solidFill>
                  <a:schemeClr val="tx1"/>
                </a:solidFill>
              </a:defRPr>
            </a:lvl2pPr>
            <a:lvl3pPr marL="438824" indent="-219412">
              <a:lnSpc>
                <a:spcPct val="120000"/>
              </a:lnSpc>
              <a:spcBef>
                <a:spcPts val="0"/>
              </a:spcBef>
              <a:defRPr sz="2400">
                <a:solidFill>
                  <a:schemeClr val="tx1"/>
                </a:solidFill>
              </a:defRPr>
            </a:lvl3pPr>
            <a:lvl4pPr marL="658236" indent="-219412">
              <a:lnSpc>
                <a:spcPct val="120000"/>
              </a:lnSpc>
              <a:spcBef>
                <a:spcPts val="0"/>
              </a:spcBef>
              <a:defRPr sz="2400">
                <a:solidFill>
                  <a:schemeClr val="tx1"/>
                </a:solidFill>
              </a:defRPr>
            </a:lvl4pPr>
            <a:lvl5pPr>
              <a:lnSpc>
                <a:spcPct val="110000"/>
              </a:lnSpc>
              <a:spcBef>
                <a:spcPts val="0"/>
              </a:spcBef>
              <a:defRPr sz="2400">
                <a:solidFill>
                  <a:schemeClr val="tx1"/>
                </a:solidFill>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8" name="Text Placeholder 4">
            <a:extLst>
              <a:ext uri="{FF2B5EF4-FFF2-40B4-BE49-F238E27FC236}">
                <a16:creationId xmlns:a16="http://schemas.microsoft.com/office/drawing/2014/main" id="{2704E464-B0E0-CDD0-B14B-FA6386285AEC}"/>
              </a:ext>
            </a:extLst>
          </p:cNvPr>
          <p:cNvSpPr>
            <a:spLocks noGrp="1"/>
          </p:cNvSpPr>
          <p:nvPr>
            <p:ph type="body" sz="quarter" idx="14"/>
          </p:nvPr>
        </p:nvSpPr>
        <p:spPr>
          <a:xfrm>
            <a:off x="6667500" y="7699248"/>
            <a:ext cx="4956693" cy="4023360"/>
          </a:xfrm>
          <a:prstGeom prst="rect">
            <a:avLst/>
          </a:prstGeom>
        </p:spPr>
        <p:txBody>
          <a:bodyPr/>
          <a:lstStyle>
            <a:lvl1pPr>
              <a:lnSpc>
                <a:spcPct val="120000"/>
              </a:lnSpc>
              <a:spcBef>
                <a:spcPts val="0"/>
              </a:spcBef>
              <a:defRPr sz="2400">
                <a:solidFill>
                  <a:schemeClr val="tx1"/>
                </a:solidFill>
              </a:defRPr>
            </a:lvl1pPr>
            <a:lvl2pPr marL="219412" indent="-219412">
              <a:lnSpc>
                <a:spcPct val="120000"/>
              </a:lnSpc>
              <a:spcBef>
                <a:spcPts val="0"/>
              </a:spcBef>
              <a:defRPr sz="2400">
                <a:solidFill>
                  <a:schemeClr val="tx1"/>
                </a:solidFill>
              </a:defRPr>
            </a:lvl2pPr>
            <a:lvl3pPr marL="438824" indent="-219412">
              <a:lnSpc>
                <a:spcPct val="120000"/>
              </a:lnSpc>
              <a:spcBef>
                <a:spcPts val="0"/>
              </a:spcBef>
              <a:defRPr sz="2400">
                <a:solidFill>
                  <a:schemeClr val="tx1"/>
                </a:solidFill>
              </a:defRPr>
            </a:lvl3pPr>
            <a:lvl4pPr marL="658236" indent="-219412">
              <a:lnSpc>
                <a:spcPct val="120000"/>
              </a:lnSpc>
              <a:spcBef>
                <a:spcPts val="0"/>
              </a:spcBef>
              <a:defRPr sz="2400">
                <a:solidFill>
                  <a:schemeClr val="tx1"/>
                </a:solidFill>
              </a:defRPr>
            </a:lvl4pPr>
            <a:lvl5pPr>
              <a:lnSpc>
                <a:spcPct val="110000"/>
              </a:lnSpc>
              <a:spcBef>
                <a:spcPts val="0"/>
              </a:spcBef>
              <a:defRPr sz="2400">
                <a:solidFill>
                  <a:schemeClr val="tx1"/>
                </a:solidFill>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9" name="Text Placeholder 4">
            <a:extLst>
              <a:ext uri="{FF2B5EF4-FFF2-40B4-BE49-F238E27FC236}">
                <a16:creationId xmlns:a16="http://schemas.microsoft.com/office/drawing/2014/main" id="{E96B64B8-6DA8-8704-DD30-37587B3E6824}"/>
              </a:ext>
            </a:extLst>
          </p:cNvPr>
          <p:cNvSpPr>
            <a:spLocks noGrp="1"/>
          </p:cNvSpPr>
          <p:nvPr>
            <p:ph type="body" sz="quarter" idx="15"/>
          </p:nvPr>
        </p:nvSpPr>
        <p:spPr>
          <a:xfrm>
            <a:off x="12763502" y="7699246"/>
            <a:ext cx="4956693" cy="4023360"/>
          </a:xfrm>
          <a:prstGeom prst="rect">
            <a:avLst/>
          </a:prstGeom>
        </p:spPr>
        <p:txBody>
          <a:bodyPr/>
          <a:lstStyle>
            <a:lvl1pPr>
              <a:lnSpc>
                <a:spcPct val="120000"/>
              </a:lnSpc>
              <a:spcBef>
                <a:spcPts val="0"/>
              </a:spcBef>
              <a:defRPr sz="2400">
                <a:solidFill>
                  <a:schemeClr val="tx1"/>
                </a:solidFill>
              </a:defRPr>
            </a:lvl1pPr>
            <a:lvl2pPr marL="219412" indent="-219412">
              <a:lnSpc>
                <a:spcPct val="120000"/>
              </a:lnSpc>
              <a:spcBef>
                <a:spcPts val="0"/>
              </a:spcBef>
              <a:defRPr sz="2400">
                <a:solidFill>
                  <a:schemeClr val="tx1"/>
                </a:solidFill>
              </a:defRPr>
            </a:lvl2pPr>
            <a:lvl3pPr marL="438824" indent="-219412">
              <a:lnSpc>
                <a:spcPct val="120000"/>
              </a:lnSpc>
              <a:spcBef>
                <a:spcPts val="0"/>
              </a:spcBef>
              <a:defRPr sz="2400">
                <a:solidFill>
                  <a:schemeClr val="tx1"/>
                </a:solidFill>
              </a:defRPr>
            </a:lvl3pPr>
            <a:lvl4pPr marL="658236" indent="-219412">
              <a:lnSpc>
                <a:spcPct val="120000"/>
              </a:lnSpc>
              <a:spcBef>
                <a:spcPts val="0"/>
              </a:spcBef>
              <a:defRPr sz="2400">
                <a:solidFill>
                  <a:schemeClr val="tx1"/>
                </a:solidFill>
              </a:defRPr>
            </a:lvl4pPr>
            <a:lvl5pPr>
              <a:lnSpc>
                <a:spcPct val="110000"/>
              </a:lnSpc>
              <a:spcBef>
                <a:spcPts val="0"/>
              </a:spcBef>
              <a:defRPr sz="2400">
                <a:solidFill>
                  <a:schemeClr val="tx1"/>
                </a:solidFill>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10" name="Text Placeholder 4">
            <a:extLst>
              <a:ext uri="{FF2B5EF4-FFF2-40B4-BE49-F238E27FC236}">
                <a16:creationId xmlns:a16="http://schemas.microsoft.com/office/drawing/2014/main" id="{AF965C82-A0A6-A670-C10A-6073DD3549EB}"/>
              </a:ext>
            </a:extLst>
          </p:cNvPr>
          <p:cNvSpPr>
            <a:spLocks noGrp="1"/>
          </p:cNvSpPr>
          <p:nvPr>
            <p:ph type="body" sz="quarter" idx="16"/>
          </p:nvPr>
        </p:nvSpPr>
        <p:spPr>
          <a:xfrm>
            <a:off x="18859502" y="7699248"/>
            <a:ext cx="4956693" cy="4023360"/>
          </a:xfrm>
          <a:prstGeom prst="rect">
            <a:avLst/>
          </a:prstGeom>
        </p:spPr>
        <p:txBody>
          <a:bodyPr/>
          <a:lstStyle>
            <a:lvl1pPr>
              <a:lnSpc>
                <a:spcPct val="120000"/>
              </a:lnSpc>
              <a:spcBef>
                <a:spcPts val="0"/>
              </a:spcBef>
              <a:defRPr sz="2400">
                <a:solidFill>
                  <a:schemeClr val="tx1"/>
                </a:solidFill>
              </a:defRPr>
            </a:lvl1pPr>
            <a:lvl2pPr marL="219412" indent="-219412">
              <a:lnSpc>
                <a:spcPct val="120000"/>
              </a:lnSpc>
              <a:spcBef>
                <a:spcPts val="0"/>
              </a:spcBef>
              <a:defRPr sz="2400">
                <a:solidFill>
                  <a:schemeClr val="tx1"/>
                </a:solidFill>
              </a:defRPr>
            </a:lvl2pPr>
            <a:lvl3pPr marL="438824" indent="-219412">
              <a:lnSpc>
                <a:spcPct val="120000"/>
              </a:lnSpc>
              <a:spcBef>
                <a:spcPts val="0"/>
              </a:spcBef>
              <a:defRPr sz="2400">
                <a:solidFill>
                  <a:schemeClr val="tx1"/>
                </a:solidFill>
              </a:defRPr>
            </a:lvl3pPr>
            <a:lvl4pPr marL="658236" indent="-219412">
              <a:lnSpc>
                <a:spcPct val="120000"/>
              </a:lnSpc>
              <a:spcBef>
                <a:spcPts val="0"/>
              </a:spcBef>
              <a:defRPr sz="2400">
                <a:solidFill>
                  <a:schemeClr val="tx1"/>
                </a:solidFill>
              </a:defRPr>
            </a:lvl4pPr>
            <a:lvl5pPr>
              <a:lnSpc>
                <a:spcPct val="110000"/>
              </a:lnSpc>
              <a:spcBef>
                <a:spcPts val="0"/>
              </a:spcBef>
              <a:defRPr sz="2400">
                <a:solidFill>
                  <a:schemeClr val="tx1"/>
                </a:solidFill>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2" name="フッター プレースホルダー 1">
            <a:extLst>
              <a:ext uri="{FF2B5EF4-FFF2-40B4-BE49-F238E27FC236}">
                <a16:creationId xmlns:a16="http://schemas.microsoft.com/office/drawing/2014/main" id="{A534471B-474E-1E9F-89D8-8B748E431DB4}"/>
              </a:ext>
            </a:extLst>
          </p:cNvPr>
          <p:cNvSpPr>
            <a:spLocks noGrp="1"/>
          </p:cNvSpPr>
          <p:nvPr>
            <p:ph type="ftr" sz="quarter" idx="23"/>
          </p:nvPr>
        </p:nvSpPr>
        <p:spPr/>
        <p:txBody>
          <a:bodyPr/>
          <a:lstStyle/>
          <a:p>
            <a:r>
              <a:rPr kumimoji="1" lang="ja-JP" altLang="en-US"/>
              <a:t>フッター</a:t>
            </a:r>
            <a:r>
              <a:rPr kumimoji="1" lang="en-US" altLang="ja-JP" dirty="0"/>
              <a:t>(Optional)</a:t>
            </a:r>
            <a:endParaRPr kumimoji="1" lang="ja-JP" altLang="en-US"/>
          </a:p>
        </p:txBody>
      </p:sp>
      <p:sp>
        <p:nvSpPr>
          <p:cNvPr id="12" name="スライド番号プレースホルダー 11">
            <a:extLst>
              <a:ext uri="{FF2B5EF4-FFF2-40B4-BE49-F238E27FC236}">
                <a16:creationId xmlns:a16="http://schemas.microsoft.com/office/drawing/2014/main" id="{C5BA4CE2-281C-A0E2-DCFF-1F175744B228}"/>
              </a:ext>
            </a:extLst>
          </p:cNvPr>
          <p:cNvSpPr>
            <a:spLocks noGrp="1"/>
          </p:cNvSpPr>
          <p:nvPr>
            <p:ph type="sldNum" sz="quarter" idx="24"/>
          </p:nvPr>
        </p:nvSpPr>
        <p:spPr/>
        <p:txBody>
          <a:bodyPr/>
          <a:lstStyle/>
          <a:p>
            <a:fld id="{19CA33DB-3EF7-0D48-8164-B05E3E6F1758}" type="slidenum">
              <a:rPr kumimoji="1" lang="ja-JP" altLang="en-US" smtClean="0"/>
              <a:pPr/>
              <a:t>‹#›</a:t>
            </a:fld>
            <a:endParaRPr kumimoji="1" lang="ja-JP" altLang="en-US"/>
          </a:p>
        </p:txBody>
      </p:sp>
    </p:spTree>
    <p:extLst>
      <p:ext uri="{BB962C8B-B14F-4D97-AF65-F5344CB8AC3E}">
        <p14:creationId xmlns:p14="http://schemas.microsoft.com/office/powerpoint/2010/main" val="654205542"/>
      </p:ext>
    </p:extLst>
  </p:cSld>
  <p:clrMapOvr>
    <a:masterClrMapping/>
  </p:clrMapOvr>
  <p:transition spd="med"/>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Boxes, 6 stacked, alternate, large title">
    <p:bg>
      <p:bgPr>
        <a:solidFill>
          <a:schemeClr val="bg1"/>
        </a:solidFill>
        <a:effectLst/>
      </p:bgPr>
    </p:bg>
    <p:spTree>
      <p:nvGrpSpPr>
        <p:cNvPr id="1" name=""/>
        <p:cNvGrpSpPr/>
        <p:nvPr/>
      </p:nvGrpSpPr>
      <p:grpSpPr>
        <a:xfrm>
          <a:off x="0" y="0"/>
          <a:ext cx="0" cy="0"/>
          <a:chOff x="0" y="0"/>
          <a:chExt cx="0" cy="0"/>
        </a:xfrm>
      </p:grpSpPr>
      <p:cxnSp>
        <p:nvCxnSpPr>
          <p:cNvPr id="18" name="Straight Connector 17">
            <a:extLst>
              <a:ext uri="{FF2B5EF4-FFF2-40B4-BE49-F238E27FC236}">
                <a16:creationId xmlns:a16="http://schemas.microsoft.com/office/drawing/2014/main" id="{54C560F4-CB2D-6B04-588B-57BB4D4E6DC3}"/>
              </a:ext>
            </a:extLst>
          </p:cNvPr>
          <p:cNvCxnSpPr>
            <a:cxnSpLocks/>
          </p:cNvCxnSpPr>
          <p:nvPr userDrawn="1"/>
        </p:nvCxnSpPr>
        <p:spPr bwMode="auto">
          <a:xfrm>
            <a:off x="6096000" y="6096000"/>
            <a:ext cx="0" cy="6089904"/>
          </a:xfrm>
          <a:prstGeom prst="line">
            <a:avLst/>
          </a:prstGeom>
          <a:ln w="6350">
            <a:solidFill>
              <a:schemeClr val="tx1"/>
            </a:solidFill>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20" name="Straight Connector 19">
            <a:extLst>
              <a:ext uri="{FF2B5EF4-FFF2-40B4-BE49-F238E27FC236}">
                <a16:creationId xmlns:a16="http://schemas.microsoft.com/office/drawing/2014/main" id="{F764036E-86AB-0893-B72B-200B84A6BCFD}"/>
              </a:ext>
            </a:extLst>
          </p:cNvPr>
          <p:cNvCxnSpPr/>
          <p:nvPr userDrawn="1"/>
        </p:nvCxnSpPr>
        <p:spPr bwMode="auto">
          <a:xfrm>
            <a:off x="12188953" y="566928"/>
            <a:ext cx="0" cy="11612880"/>
          </a:xfrm>
          <a:prstGeom prst="line">
            <a:avLst/>
          </a:prstGeom>
          <a:ln w="6350">
            <a:solidFill>
              <a:schemeClr val="tx1"/>
            </a:solidFill>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19" name="Straight Connector 18">
            <a:extLst>
              <a:ext uri="{FF2B5EF4-FFF2-40B4-BE49-F238E27FC236}">
                <a16:creationId xmlns:a16="http://schemas.microsoft.com/office/drawing/2014/main" id="{B87B78A1-A315-98D3-1692-18AAAF4C6002}"/>
              </a:ext>
            </a:extLst>
          </p:cNvPr>
          <p:cNvCxnSpPr/>
          <p:nvPr userDrawn="1"/>
        </p:nvCxnSpPr>
        <p:spPr bwMode="auto">
          <a:xfrm>
            <a:off x="18288001" y="569914"/>
            <a:ext cx="0" cy="11612880"/>
          </a:xfrm>
          <a:prstGeom prst="line">
            <a:avLst/>
          </a:prstGeom>
          <a:ln w="6350">
            <a:solidFill>
              <a:schemeClr val="tx1"/>
            </a:solidFill>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16" name="Straight Connector 15">
            <a:extLst>
              <a:ext uri="{FF2B5EF4-FFF2-40B4-BE49-F238E27FC236}">
                <a16:creationId xmlns:a16="http://schemas.microsoft.com/office/drawing/2014/main" id="{4F455E69-0B51-1D31-E569-651079398D33}"/>
              </a:ext>
            </a:extLst>
          </p:cNvPr>
          <p:cNvCxnSpPr>
            <a:cxnSpLocks/>
          </p:cNvCxnSpPr>
          <p:nvPr userDrawn="1"/>
        </p:nvCxnSpPr>
        <p:spPr bwMode="auto">
          <a:xfrm>
            <a:off x="574677" y="6096000"/>
            <a:ext cx="23244174" cy="0"/>
          </a:xfrm>
          <a:prstGeom prst="line">
            <a:avLst/>
          </a:prstGeom>
          <a:ln w="6350">
            <a:solidFill>
              <a:schemeClr val="tx1"/>
            </a:solidFill>
            <a:headEnd type="none" w="med" len="med"/>
            <a:tailEnd type="none" w="med" len="med"/>
          </a:ln>
          <a:effectLst/>
        </p:spPr>
        <p:style>
          <a:lnRef idx="1">
            <a:schemeClr val="dk1"/>
          </a:lnRef>
          <a:fillRef idx="0">
            <a:schemeClr val="dk1"/>
          </a:fillRef>
          <a:effectRef idx="0">
            <a:schemeClr val="dk1"/>
          </a:effectRef>
          <a:fontRef idx="minor">
            <a:schemeClr val="tx1"/>
          </a:fontRef>
        </p:style>
      </p:cxnSp>
      <p:sp>
        <p:nvSpPr>
          <p:cNvPr id="6" name="タイトル 5">
            <a:extLst>
              <a:ext uri="{FF2B5EF4-FFF2-40B4-BE49-F238E27FC236}">
                <a16:creationId xmlns:a16="http://schemas.microsoft.com/office/drawing/2014/main" id="{9427E30B-D1F9-B476-59F8-1EC9007971F5}"/>
              </a:ext>
            </a:extLst>
          </p:cNvPr>
          <p:cNvSpPr>
            <a:spLocks noGrp="1"/>
          </p:cNvSpPr>
          <p:nvPr>
            <p:ph type="title"/>
          </p:nvPr>
        </p:nvSpPr>
        <p:spPr>
          <a:xfrm>
            <a:off x="585292" y="603500"/>
            <a:ext cx="11047390" cy="3419856"/>
          </a:xfrm>
        </p:spPr>
        <p:txBody>
          <a:bodyPr/>
          <a:lstStyle>
            <a:lvl1pPr>
              <a:defRPr sz="6400"/>
            </a:lvl1pPr>
          </a:lstStyle>
          <a:p>
            <a:r>
              <a:rPr kumimoji="1" lang="ja-JP" altLang="en-US"/>
              <a:t>マスター タイトルの書式設定</a:t>
            </a:r>
          </a:p>
        </p:txBody>
      </p:sp>
      <p:sp>
        <p:nvSpPr>
          <p:cNvPr id="7" name="Text Placeholder 6">
            <a:extLst>
              <a:ext uri="{FF2B5EF4-FFF2-40B4-BE49-F238E27FC236}">
                <a16:creationId xmlns:a16="http://schemas.microsoft.com/office/drawing/2014/main" id="{6D534223-A15F-A9E6-C7FA-95FFDF117A57}"/>
              </a:ext>
            </a:extLst>
          </p:cNvPr>
          <p:cNvSpPr>
            <a:spLocks noGrp="1"/>
          </p:cNvSpPr>
          <p:nvPr>
            <p:ph type="body" sz="quarter" idx="12"/>
          </p:nvPr>
        </p:nvSpPr>
        <p:spPr>
          <a:xfrm>
            <a:off x="12763500" y="603504"/>
            <a:ext cx="4953001" cy="4954588"/>
          </a:xfrm>
          <a:prstGeom prst="rect">
            <a:avLst/>
          </a:prstGeom>
        </p:spPr>
        <p:txBody>
          <a:bodyPr/>
          <a:lstStyle>
            <a:lvl1pPr>
              <a:spcBef>
                <a:spcPts val="0"/>
              </a:spcBef>
              <a:defRPr sz="2800">
                <a:solidFill>
                  <a:schemeClr val="tx1"/>
                </a:solidFill>
              </a:defRPr>
            </a:lvl1pPr>
            <a:lvl2pPr marL="255980" indent="-255980">
              <a:spcBef>
                <a:spcPts val="0"/>
              </a:spcBef>
              <a:defRPr sz="2800">
                <a:solidFill>
                  <a:schemeClr val="tx1"/>
                </a:solidFill>
              </a:defRPr>
            </a:lvl2pPr>
            <a:lvl3pPr marL="511962" indent="-255980">
              <a:spcBef>
                <a:spcPts val="0"/>
              </a:spcBef>
              <a:defRPr sz="2800">
                <a:solidFill>
                  <a:schemeClr val="tx1"/>
                </a:solidFill>
              </a:defRPr>
            </a:lvl3pPr>
            <a:lvl4pPr marL="767942" indent="-255980">
              <a:spcBef>
                <a:spcPts val="0"/>
              </a:spcBef>
              <a:defRPr sz="2800">
                <a:solidFill>
                  <a:schemeClr val="tx1"/>
                </a:solidFill>
              </a:defRPr>
            </a:lvl4pPr>
            <a:lvl5pPr>
              <a:spcBef>
                <a:spcPts val="0"/>
              </a:spcBef>
              <a:defRPr sz="2800">
                <a:solidFill>
                  <a:schemeClr val="tx1"/>
                </a:solidFill>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8" name="Text Placeholder 6">
            <a:extLst>
              <a:ext uri="{FF2B5EF4-FFF2-40B4-BE49-F238E27FC236}">
                <a16:creationId xmlns:a16="http://schemas.microsoft.com/office/drawing/2014/main" id="{C1675E3B-BB72-1CF2-CC6C-1977AEAF5921}"/>
              </a:ext>
            </a:extLst>
          </p:cNvPr>
          <p:cNvSpPr>
            <a:spLocks noGrp="1"/>
          </p:cNvSpPr>
          <p:nvPr>
            <p:ph type="body" sz="quarter" idx="13"/>
          </p:nvPr>
        </p:nvSpPr>
        <p:spPr>
          <a:xfrm>
            <a:off x="18865850" y="603504"/>
            <a:ext cx="4953001" cy="4954588"/>
          </a:xfrm>
          <a:prstGeom prst="rect">
            <a:avLst/>
          </a:prstGeom>
        </p:spPr>
        <p:txBody>
          <a:bodyPr/>
          <a:lstStyle>
            <a:lvl1pPr>
              <a:spcBef>
                <a:spcPts val="0"/>
              </a:spcBef>
              <a:defRPr sz="2800">
                <a:solidFill>
                  <a:schemeClr val="tx1"/>
                </a:solidFill>
              </a:defRPr>
            </a:lvl1pPr>
            <a:lvl2pPr marL="255980" indent="-255980">
              <a:spcBef>
                <a:spcPts val="0"/>
              </a:spcBef>
              <a:defRPr sz="2800">
                <a:solidFill>
                  <a:schemeClr val="tx1"/>
                </a:solidFill>
              </a:defRPr>
            </a:lvl2pPr>
            <a:lvl3pPr marL="511962" indent="-255980">
              <a:spcBef>
                <a:spcPts val="0"/>
              </a:spcBef>
              <a:defRPr sz="2800">
                <a:solidFill>
                  <a:schemeClr val="tx1"/>
                </a:solidFill>
              </a:defRPr>
            </a:lvl3pPr>
            <a:lvl4pPr marL="767942" indent="-255980">
              <a:spcBef>
                <a:spcPts val="0"/>
              </a:spcBef>
              <a:defRPr sz="2800">
                <a:solidFill>
                  <a:schemeClr val="tx1"/>
                </a:solidFill>
              </a:defRPr>
            </a:lvl4pPr>
            <a:lvl5pPr>
              <a:spcBef>
                <a:spcPts val="0"/>
              </a:spcBef>
              <a:defRPr sz="2800">
                <a:solidFill>
                  <a:schemeClr val="tx1"/>
                </a:solidFill>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11" name="Text Placeholder 6">
            <a:extLst>
              <a:ext uri="{FF2B5EF4-FFF2-40B4-BE49-F238E27FC236}">
                <a16:creationId xmlns:a16="http://schemas.microsoft.com/office/drawing/2014/main" id="{75681CC4-265E-A18C-1C70-60E527BC6249}"/>
              </a:ext>
            </a:extLst>
          </p:cNvPr>
          <p:cNvSpPr>
            <a:spLocks noGrp="1"/>
          </p:cNvSpPr>
          <p:nvPr>
            <p:ph type="body" sz="quarter" idx="16"/>
          </p:nvPr>
        </p:nvSpPr>
        <p:spPr>
          <a:xfrm>
            <a:off x="585292" y="6675120"/>
            <a:ext cx="4953001" cy="4954588"/>
          </a:xfrm>
          <a:prstGeom prst="rect">
            <a:avLst/>
          </a:prstGeom>
        </p:spPr>
        <p:txBody>
          <a:bodyPr/>
          <a:lstStyle>
            <a:lvl1pPr>
              <a:spcBef>
                <a:spcPts val="0"/>
              </a:spcBef>
              <a:defRPr sz="2800">
                <a:solidFill>
                  <a:schemeClr val="tx1"/>
                </a:solidFill>
              </a:defRPr>
            </a:lvl1pPr>
            <a:lvl2pPr marL="255980" indent="-255980">
              <a:spcBef>
                <a:spcPts val="0"/>
              </a:spcBef>
              <a:defRPr sz="2800">
                <a:solidFill>
                  <a:schemeClr val="tx1"/>
                </a:solidFill>
              </a:defRPr>
            </a:lvl2pPr>
            <a:lvl3pPr marL="511962" indent="-255980">
              <a:spcBef>
                <a:spcPts val="0"/>
              </a:spcBef>
              <a:defRPr sz="2800">
                <a:solidFill>
                  <a:schemeClr val="tx1"/>
                </a:solidFill>
              </a:defRPr>
            </a:lvl3pPr>
            <a:lvl4pPr marL="767942" indent="-255980">
              <a:spcBef>
                <a:spcPts val="0"/>
              </a:spcBef>
              <a:defRPr sz="2800">
                <a:solidFill>
                  <a:schemeClr val="tx1"/>
                </a:solidFill>
              </a:defRPr>
            </a:lvl4pPr>
            <a:lvl5pPr>
              <a:spcBef>
                <a:spcPts val="0"/>
              </a:spcBef>
              <a:defRPr sz="2800">
                <a:solidFill>
                  <a:schemeClr val="tx1"/>
                </a:solidFill>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12" name="Text Placeholder 6">
            <a:extLst>
              <a:ext uri="{FF2B5EF4-FFF2-40B4-BE49-F238E27FC236}">
                <a16:creationId xmlns:a16="http://schemas.microsoft.com/office/drawing/2014/main" id="{8D234ED4-217E-BF9B-FDEE-0BE07F831EDD}"/>
              </a:ext>
            </a:extLst>
          </p:cNvPr>
          <p:cNvSpPr>
            <a:spLocks noGrp="1"/>
          </p:cNvSpPr>
          <p:nvPr>
            <p:ph type="body" sz="quarter" idx="17"/>
          </p:nvPr>
        </p:nvSpPr>
        <p:spPr>
          <a:xfrm>
            <a:off x="6667500" y="6675120"/>
            <a:ext cx="4953001" cy="4954588"/>
          </a:xfrm>
          <a:prstGeom prst="rect">
            <a:avLst/>
          </a:prstGeom>
        </p:spPr>
        <p:txBody>
          <a:bodyPr/>
          <a:lstStyle>
            <a:lvl1pPr>
              <a:spcBef>
                <a:spcPts val="0"/>
              </a:spcBef>
              <a:defRPr sz="2800">
                <a:solidFill>
                  <a:schemeClr val="tx1"/>
                </a:solidFill>
              </a:defRPr>
            </a:lvl1pPr>
            <a:lvl2pPr marL="255980" indent="-255980">
              <a:spcBef>
                <a:spcPts val="0"/>
              </a:spcBef>
              <a:defRPr sz="2800">
                <a:solidFill>
                  <a:schemeClr val="tx1"/>
                </a:solidFill>
              </a:defRPr>
            </a:lvl2pPr>
            <a:lvl3pPr marL="511962" indent="-255980">
              <a:spcBef>
                <a:spcPts val="0"/>
              </a:spcBef>
              <a:defRPr sz="2800">
                <a:solidFill>
                  <a:schemeClr val="tx1"/>
                </a:solidFill>
              </a:defRPr>
            </a:lvl3pPr>
            <a:lvl4pPr marL="767942" indent="-255980">
              <a:spcBef>
                <a:spcPts val="0"/>
              </a:spcBef>
              <a:defRPr sz="2800">
                <a:solidFill>
                  <a:schemeClr val="tx1"/>
                </a:solidFill>
              </a:defRPr>
            </a:lvl4pPr>
            <a:lvl5pPr>
              <a:spcBef>
                <a:spcPts val="0"/>
              </a:spcBef>
              <a:defRPr sz="2800">
                <a:solidFill>
                  <a:schemeClr val="tx1"/>
                </a:solidFill>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9" name="Text Placeholder 6">
            <a:extLst>
              <a:ext uri="{FF2B5EF4-FFF2-40B4-BE49-F238E27FC236}">
                <a16:creationId xmlns:a16="http://schemas.microsoft.com/office/drawing/2014/main" id="{9258F0BD-A5CC-CECC-5230-86FB175FD67E}"/>
              </a:ext>
            </a:extLst>
          </p:cNvPr>
          <p:cNvSpPr>
            <a:spLocks noGrp="1"/>
          </p:cNvSpPr>
          <p:nvPr>
            <p:ph type="body" sz="quarter" idx="14"/>
          </p:nvPr>
        </p:nvSpPr>
        <p:spPr>
          <a:xfrm>
            <a:off x="12763500" y="6675120"/>
            <a:ext cx="4953001" cy="4954588"/>
          </a:xfrm>
          <a:prstGeom prst="rect">
            <a:avLst/>
          </a:prstGeom>
        </p:spPr>
        <p:txBody>
          <a:bodyPr/>
          <a:lstStyle>
            <a:lvl1pPr>
              <a:spcBef>
                <a:spcPts val="0"/>
              </a:spcBef>
              <a:defRPr sz="2800">
                <a:solidFill>
                  <a:schemeClr val="tx1"/>
                </a:solidFill>
              </a:defRPr>
            </a:lvl1pPr>
            <a:lvl2pPr marL="255980" indent="-255980">
              <a:spcBef>
                <a:spcPts val="0"/>
              </a:spcBef>
              <a:defRPr sz="2800">
                <a:solidFill>
                  <a:schemeClr val="tx1"/>
                </a:solidFill>
              </a:defRPr>
            </a:lvl2pPr>
            <a:lvl3pPr marL="511962" indent="-255980">
              <a:spcBef>
                <a:spcPts val="0"/>
              </a:spcBef>
              <a:defRPr sz="2800">
                <a:solidFill>
                  <a:schemeClr val="tx1"/>
                </a:solidFill>
              </a:defRPr>
            </a:lvl3pPr>
            <a:lvl4pPr marL="767942" indent="-255980">
              <a:spcBef>
                <a:spcPts val="0"/>
              </a:spcBef>
              <a:defRPr sz="2800">
                <a:solidFill>
                  <a:schemeClr val="tx1"/>
                </a:solidFill>
              </a:defRPr>
            </a:lvl4pPr>
            <a:lvl5pPr>
              <a:spcBef>
                <a:spcPts val="0"/>
              </a:spcBef>
              <a:defRPr sz="2800">
                <a:solidFill>
                  <a:schemeClr val="tx1"/>
                </a:solidFill>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10" name="Text Placeholder 6">
            <a:extLst>
              <a:ext uri="{FF2B5EF4-FFF2-40B4-BE49-F238E27FC236}">
                <a16:creationId xmlns:a16="http://schemas.microsoft.com/office/drawing/2014/main" id="{D9573D61-18CF-FC91-A019-041D3206DAEC}"/>
              </a:ext>
            </a:extLst>
          </p:cNvPr>
          <p:cNvSpPr>
            <a:spLocks noGrp="1"/>
          </p:cNvSpPr>
          <p:nvPr>
            <p:ph type="body" sz="quarter" idx="15"/>
          </p:nvPr>
        </p:nvSpPr>
        <p:spPr>
          <a:xfrm>
            <a:off x="18865850" y="6675120"/>
            <a:ext cx="4953001" cy="4954588"/>
          </a:xfrm>
          <a:prstGeom prst="rect">
            <a:avLst/>
          </a:prstGeom>
        </p:spPr>
        <p:txBody>
          <a:bodyPr/>
          <a:lstStyle>
            <a:lvl1pPr>
              <a:spcBef>
                <a:spcPts val="0"/>
              </a:spcBef>
              <a:defRPr sz="2800">
                <a:solidFill>
                  <a:schemeClr val="tx1"/>
                </a:solidFill>
              </a:defRPr>
            </a:lvl1pPr>
            <a:lvl2pPr marL="255980" indent="-255980">
              <a:spcBef>
                <a:spcPts val="0"/>
              </a:spcBef>
              <a:defRPr sz="2800">
                <a:solidFill>
                  <a:schemeClr val="tx1"/>
                </a:solidFill>
              </a:defRPr>
            </a:lvl2pPr>
            <a:lvl3pPr marL="511962" indent="-255980">
              <a:spcBef>
                <a:spcPts val="0"/>
              </a:spcBef>
              <a:defRPr sz="2800">
                <a:solidFill>
                  <a:schemeClr val="tx1"/>
                </a:solidFill>
              </a:defRPr>
            </a:lvl3pPr>
            <a:lvl4pPr marL="767942" indent="-255980">
              <a:spcBef>
                <a:spcPts val="0"/>
              </a:spcBef>
              <a:defRPr sz="2800">
                <a:solidFill>
                  <a:schemeClr val="tx1"/>
                </a:solidFill>
              </a:defRPr>
            </a:lvl4pPr>
            <a:lvl5pPr>
              <a:spcBef>
                <a:spcPts val="0"/>
              </a:spcBef>
              <a:defRPr sz="2800">
                <a:solidFill>
                  <a:schemeClr val="tx1"/>
                </a:solidFill>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2" name="フッター プレースホルダー 1">
            <a:extLst>
              <a:ext uri="{FF2B5EF4-FFF2-40B4-BE49-F238E27FC236}">
                <a16:creationId xmlns:a16="http://schemas.microsoft.com/office/drawing/2014/main" id="{5D666F64-5BA4-727A-D102-3F567A2E5B10}"/>
              </a:ext>
            </a:extLst>
          </p:cNvPr>
          <p:cNvSpPr>
            <a:spLocks noGrp="1"/>
          </p:cNvSpPr>
          <p:nvPr>
            <p:ph type="ftr" sz="quarter" idx="18"/>
          </p:nvPr>
        </p:nvSpPr>
        <p:spPr/>
        <p:txBody>
          <a:bodyPr/>
          <a:lstStyle/>
          <a:p>
            <a:r>
              <a:rPr kumimoji="1" lang="ja-JP" altLang="en-US"/>
              <a:t>フッター</a:t>
            </a:r>
            <a:r>
              <a:rPr kumimoji="1" lang="en-US" altLang="ja-JP" dirty="0"/>
              <a:t>(Optional)</a:t>
            </a:r>
            <a:endParaRPr kumimoji="1" lang="ja-JP" altLang="en-US"/>
          </a:p>
        </p:txBody>
      </p:sp>
      <p:sp>
        <p:nvSpPr>
          <p:cNvPr id="4" name="スライド番号プレースホルダー 3">
            <a:extLst>
              <a:ext uri="{FF2B5EF4-FFF2-40B4-BE49-F238E27FC236}">
                <a16:creationId xmlns:a16="http://schemas.microsoft.com/office/drawing/2014/main" id="{FBC42C07-C618-B861-A409-A305AB93F49B}"/>
              </a:ext>
            </a:extLst>
          </p:cNvPr>
          <p:cNvSpPr>
            <a:spLocks noGrp="1"/>
          </p:cNvSpPr>
          <p:nvPr>
            <p:ph type="sldNum" sz="quarter" idx="19"/>
          </p:nvPr>
        </p:nvSpPr>
        <p:spPr/>
        <p:txBody>
          <a:bodyPr/>
          <a:lstStyle/>
          <a:p>
            <a:fld id="{19CA33DB-3EF7-0D48-8164-B05E3E6F1758}" type="slidenum">
              <a:rPr kumimoji="1" lang="ja-JP" altLang="en-US" smtClean="0"/>
              <a:pPr/>
              <a:t>‹#›</a:t>
            </a:fld>
            <a:endParaRPr kumimoji="1" lang="ja-JP" altLang="en-US"/>
          </a:p>
        </p:txBody>
      </p:sp>
    </p:spTree>
    <p:extLst>
      <p:ext uri="{BB962C8B-B14F-4D97-AF65-F5344CB8AC3E}">
        <p14:creationId xmlns:p14="http://schemas.microsoft.com/office/powerpoint/2010/main" val="784512172"/>
      </p:ext>
    </p:extLst>
  </p:cSld>
  <p:clrMapOvr>
    <a:masterClrMapping/>
  </p:clrMapOvr>
  <p:transition spd="med"/>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Boxes, 6 stacked, alternate, small title">
    <p:bg>
      <p:bgPr>
        <a:solidFill>
          <a:schemeClr val="bg1"/>
        </a:solidFill>
        <a:effectLst/>
      </p:bgPr>
    </p:bg>
    <p:spTree>
      <p:nvGrpSpPr>
        <p:cNvPr id="1" name=""/>
        <p:cNvGrpSpPr/>
        <p:nvPr/>
      </p:nvGrpSpPr>
      <p:grpSpPr>
        <a:xfrm>
          <a:off x="0" y="0"/>
          <a:ext cx="0" cy="0"/>
          <a:chOff x="0" y="0"/>
          <a:chExt cx="0" cy="0"/>
        </a:xfrm>
      </p:grpSpPr>
      <p:cxnSp>
        <p:nvCxnSpPr>
          <p:cNvPr id="18" name="Straight Connector 17">
            <a:extLst>
              <a:ext uri="{FF2B5EF4-FFF2-40B4-BE49-F238E27FC236}">
                <a16:creationId xmlns:a16="http://schemas.microsoft.com/office/drawing/2014/main" id="{54C560F4-CB2D-6B04-588B-57BB4D4E6DC3}"/>
              </a:ext>
            </a:extLst>
          </p:cNvPr>
          <p:cNvCxnSpPr>
            <a:cxnSpLocks/>
          </p:cNvCxnSpPr>
          <p:nvPr userDrawn="1"/>
        </p:nvCxnSpPr>
        <p:spPr bwMode="auto">
          <a:xfrm>
            <a:off x="6096000" y="6096001"/>
            <a:ext cx="0" cy="6089650"/>
          </a:xfrm>
          <a:prstGeom prst="line">
            <a:avLst/>
          </a:prstGeom>
          <a:ln w="6350">
            <a:solidFill>
              <a:schemeClr val="tx1"/>
            </a:solidFill>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20" name="Straight Connector 19">
            <a:extLst>
              <a:ext uri="{FF2B5EF4-FFF2-40B4-BE49-F238E27FC236}">
                <a16:creationId xmlns:a16="http://schemas.microsoft.com/office/drawing/2014/main" id="{F764036E-86AB-0893-B72B-200B84A6BCFD}"/>
              </a:ext>
            </a:extLst>
          </p:cNvPr>
          <p:cNvCxnSpPr>
            <a:cxnSpLocks/>
          </p:cNvCxnSpPr>
          <p:nvPr userDrawn="1"/>
        </p:nvCxnSpPr>
        <p:spPr bwMode="auto">
          <a:xfrm>
            <a:off x="12188953" y="566929"/>
            <a:ext cx="0" cy="11618722"/>
          </a:xfrm>
          <a:prstGeom prst="line">
            <a:avLst/>
          </a:prstGeom>
          <a:ln w="6350">
            <a:solidFill>
              <a:schemeClr val="tx1"/>
            </a:solidFill>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19" name="Straight Connector 18">
            <a:extLst>
              <a:ext uri="{FF2B5EF4-FFF2-40B4-BE49-F238E27FC236}">
                <a16:creationId xmlns:a16="http://schemas.microsoft.com/office/drawing/2014/main" id="{B87B78A1-A315-98D3-1692-18AAAF4C6002}"/>
              </a:ext>
            </a:extLst>
          </p:cNvPr>
          <p:cNvCxnSpPr>
            <a:cxnSpLocks/>
          </p:cNvCxnSpPr>
          <p:nvPr userDrawn="1"/>
        </p:nvCxnSpPr>
        <p:spPr bwMode="auto">
          <a:xfrm>
            <a:off x="18288001" y="569914"/>
            <a:ext cx="0" cy="11431588"/>
          </a:xfrm>
          <a:prstGeom prst="line">
            <a:avLst/>
          </a:prstGeom>
          <a:ln w="6350">
            <a:solidFill>
              <a:schemeClr val="tx1"/>
            </a:solidFill>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16" name="Straight Connector 15">
            <a:extLst>
              <a:ext uri="{FF2B5EF4-FFF2-40B4-BE49-F238E27FC236}">
                <a16:creationId xmlns:a16="http://schemas.microsoft.com/office/drawing/2014/main" id="{4F455E69-0B51-1D31-E569-651079398D33}"/>
              </a:ext>
            </a:extLst>
          </p:cNvPr>
          <p:cNvCxnSpPr>
            <a:cxnSpLocks/>
          </p:cNvCxnSpPr>
          <p:nvPr userDrawn="1"/>
        </p:nvCxnSpPr>
        <p:spPr bwMode="auto">
          <a:xfrm>
            <a:off x="574677" y="6096000"/>
            <a:ext cx="23244174" cy="0"/>
          </a:xfrm>
          <a:prstGeom prst="line">
            <a:avLst/>
          </a:prstGeom>
          <a:ln w="6350">
            <a:solidFill>
              <a:schemeClr val="tx1"/>
            </a:solidFill>
            <a:headEnd type="none" w="med" len="med"/>
            <a:tailEnd type="none" w="med" len="med"/>
          </a:ln>
          <a:effectLst/>
        </p:spPr>
        <p:style>
          <a:lnRef idx="1">
            <a:schemeClr val="dk1"/>
          </a:lnRef>
          <a:fillRef idx="0">
            <a:schemeClr val="dk1"/>
          </a:fillRef>
          <a:effectRef idx="0">
            <a:schemeClr val="dk1"/>
          </a:effectRef>
          <a:fontRef idx="minor">
            <a:schemeClr val="tx1"/>
          </a:fontRef>
        </p:style>
      </p:cxnSp>
      <p:sp>
        <p:nvSpPr>
          <p:cNvPr id="4" name="タイトル 3">
            <a:extLst>
              <a:ext uri="{FF2B5EF4-FFF2-40B4-BE49-F238E27FC236}">
                <a16:creationId xmlns:a16="http://schemas.microsoft.com/office/drawing/2014/main" id="{04AA8862-13B7-0350-42FC-410ACAF5C4A0}"/>
              </a:ext>
            </a:extLst>
          </p:cNvPr>
          <p:cNvSpPr>
            <a:spLocks noGrp="1"/>
          </p:cNvSpPr>
          <p:nvPr>
            <p:ph type="title"/>
          </p:nvPr>
        </p:nvSpPr>
        <p:spPr>
          <a:xfrm>
            <a:off x="585293" y="603500"/>
            <a:ext cx="4938953" cy="3401568"/>
          </a:xfrm>
        </p:spPr>
        <p:txBody>
          <a:bodyPr/>
          <a:lstStyle>
            <a:lvl1pPr>
              <a:defRPr sz="3600"/>
            </a:lvl1pPr>
          </a:lstStyle>
          <a:p>
            <a:r>
              <a:rPr kumimoji="1" lang="ja-JP" altLang="en-US"/>
              <a:t>マスター タイトルの書式設定</a:t>
            </a:r>
          </a:p>
        </p:txBody>
      </p:sp>
      <p:sp>
        <p:nvSpPr>
          <p:cNvPr id="7" name="Text Placeholder 6">
            <a:extLst>
              <a:ext uri="{FF2B5EF4-FFF2-40B4-BE49-F238E27FC236}">
                <a16:creationId xmlns:a16="http://schemas.microsoft.com/office/drawing/2014/main" id="{6D534223-A15F-A9E6-C7FA-95FFDF117A57}"/>
              </a:ext>
            </a:extLst>
          </p:cNvPr>
          <p:cNvSpPr>
            <a:spLocks noGrp="1"/>
          </p:cNvSpPr>
          <p:nvPr>
            <p:ph type="body" sz="quarter" idx="12"/>
          </p:nvPr>
        </p:nvSpPr>
        <p:spPr>
          <a:xfrm>
            <a:off x="12763500" y="603500"/>
            <a:ext cx="4953001" cy="4956048"/>
          </a:xfrm>
          <a:prstGeom prst="rect">
            <a:avLst/>
          </a:prstGeom>
        </p:spPr>
        <p:txBody>
          <a:bodyPr/>
          <a:lstStyle>
            <a:lvl1pPr>
              <a:spcBef>
                <a:spcPts val="0"/>
              </a:spcBef>
              <a:defRPr sz="2800">
                <a:solidFill>
                  <a:schemeClr val="tx1"/>
                </a:solidFill>
              </a:defRPr>
            </a:lvl1pPr>
            <a:lvl2pPr marL="255980" indent="-255980">
              <a:spcBef>
                <a:spcPts val="0"/>
              </a:spcBef>
              <a:defRPr sz="2800">
                <a:solidFill>
                  <a:schemeClr val="tx1"/>
                </a:solidFill>
              </a:defRPr>
            </a:lvl2pPr>
            <a:lvl3pPr marL="511962" indent="-255980">
              <a:spcBef>
                <a:spcPts val="0"/>
              </a:spcBef>
              <a:defRPr sz="2800">
                <a:solidFill>
                  <a:schemeClr val="tx1"/>
                </a:solidFill>
              </a:defRPr>
            </a:lvl3pPr>
            <a:lvl4pPr marL="767942" indent="-255980">
              <a:spcBef>
                <a:spcPts val="0"/>
              </a:spcBef>
              <a:defRPr sz="2800">
                <a:solidFill>
                  <a:schemeClr val="tx1"/>
                </a:solidFill>
              </a:defRPr>
            </a:lvl4pPr>
            <a:lvl5pPr>
              <a:spcBef>
                <a:spcPts val="0"/>
              </a:spcBef>
              <a:defRPr sz="2800">
                <a:solidFill>
                  <a:schemeClr val="tx1"/>
                </a:solidFill>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8" name="Text Placeholder 6">
            <a:extLst>
              <a:ext uri="{FF2B5EF4-FFF2-40B4-BE49-F238E27FC236}">
                <a16:creationId xmlns:a16="http://schemas.microsoft.com/office/drawing/2014/main" id="{C1675E3B-BB72-1CF2-CC6C-1977AEAF5921}"/>
              </a:ext>
            </a:extLst>
          </p:cNvPr>
          <p:cNvSpPr>
            <a:spLocks noGrp="1"/>
          </p:cNvSpPr>
          <p:nvPr>
            <p:ph type="body" sz="quarter" idx="13"/>
          </p:nvPr>
        </p:nvSpPr>
        <p:spPr>
          <a:xfrm>
            <a:off x="18865850" y="603500"/>
            <a:ext cx="4953001" cy="4956048"/>
          </a:xfrm>
          <a:prstGeom prst="rect">
            <a:avLst/>
          </a:prstGeom>
        </p:spPr>
        <p:txBody>
          <a:bodyPr/>
          <a:lstStyle>
            <a:lvl1pPr>
              <a:spcBef>
                <a:spcPts val="0"/>
              </a:spcBef>
              <a:defRPr sz="2800">
                <a:solidFill>
                  <a:schemeClr val="tx1"/>
                </a:solidFill>
              </a:defRPr>
            </a:lvl1pPr>
            <a:lvl2pPr marL="255980" indent="-255980">
              <a:spcBef>
                <a:spcPts val="0"/>
              </a:spcBef>
              <a:defRPr sz="2800">
                <a:solidFill>
                  <a:schemeClr val="tx1"/>
                </a:solidFill>
              </a:defRPr>
            </a:lvl2pPr>
            <a:lvl3pPr marL="511962" indent="-255980">
              <a:spcBef>
                <a:spcPts val="0"/>
              </a:spcBef>
              <a:defRPr sz="2800">
                <a:solidFill>
                  <a:schemeClr val="tx1"/>
                </a:solidFill>
              </a:defRPr>
            </a:lvl3pPr>
            <a:lvl4pPr marL="767942" indent="-255980">
              <a:spcBef>
                <a:spcPts val="0"/>
              </a:spcBef>
              <a:defRPr sz="2800">
                <a:solidFill>
                  <a:schemeClr val="tx1"/>
                </a:solidFill>
              </a:defRPr>
            </a:lvl4pPr>
            <a:lvl5pPr>
              <a:spcBef>
                <a:spcPts val="0"/>
              </a:spcBef>
              <a:defRPr sz="2800">
                <a:solidFill>
                  <a:schemeClr val="tx1"/>
                </a:solidFill>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11" name="Text Placeholder 6">
            <a:extLst>
              <a:ext uri="{FF2B5EF4-FFF2-40B4-BE49-F238E27FC236}">
                <a16:creationId xmlns:a16="http://schemas.microsoft.com/office/drawing/2014/main" id="{75681CC4-265E-A18C-1C70-60E527BC6249}"/>
              </a:ext>
            </a:extLst>
          </p:cNvPr>
          <p:cNvSpPr>
            <a:spLocks noGrp="1"/>
          </p:cNvSpPr>
          <p:nvPr>
            <p:ph type="body" sz="quarter" idx="16"/>
          </p:nvPr>
        </p:nvSpPr>
        <p:spPr>
          <a:xfrm>
            <a:off x="585292" y="6675120"/>
            <a:ext cx="4953001" cy="4956048"/>
          </a:xfrm>
          <a:prstGeom prst="rect">
            <a:avLst/>
          </a:prstGeom>
        </p:spPr>
        <p:txBody>
          <a:bodyPr/>
          <a:lstStyle>
            <a:lvl1pPr>
              <a:spcBef>
                <a:spcPts val="0"/>
              </a:spcBef>
              <a:defRPr sz="2800">
                <a:solidFill>
                  <a:schemeClr val="tx1"/>
                </a:solidFill>
              </a:defRPr>
            </a:lvl1pPr>
            <a:lvl2pPr marL="255980" indent="-255980">
              <a:spcBef>
                <a:spcPts val="0"/>
              </a:spcBef>
              <a:defRPr sz="2800">
                <a:solidFill>
                  <a:schemeClr val="tx1"/>
                </a:solidFill>
              </a:defRPr>
            </a:lvl2pPr>
            <a:lvl3pPr marL="511962" indent="-255980">
              <a:spcBef>
                <a:spcPts val="0"/>
              </a:spcBef>
              <a:defRPr sz="2800">
                <a:solidFill>
                  <a:schemeClr val="tx1"/>
                </a:solidFill>
              </a:defRPr>
            </a:lvl3pPr>
            <a:lvl4pPr marL="767942" indent="-255980">
              <a:spcBef>
                <a:spcPts val="0"/>
              </a:spcBef>
              <a:defRPr sz="2800">
                <a:solidFill>
                  <a:schemeClr val="tx1"/>
                </a:solidFill>
              </a:defRPr>
            </a:lvl4pPr>
            <a:lvl5pPr>
              <a:spcBef>
                <a:spcPts val="0"/>
              </a:spcBef>
              <a:defRPr sz="2800">
                <a:solidFill>
                  <a:schemeClr val="tx1"/>
                </a:solidFill>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12" name="Text Placeholder 6">
            <a:extLst>
              <a:ext uri="{FF2B5EF4-FFF2-40B4-BE49-F238E27FC236}">
                <a16:creationId xmlns:a16="http://schemas.microsoft.com/office/drawing/2014/main" id="{8D234ED4-217E-BF9B-FDEE-0BE07F831EDD}"/>
              </a:ext>
            </a:extLst>
          </p:cNvPr>
          <p:cNvSpPr>
            <a:spLocks noGrp="1"/>
          </p:cNvSpPr>
          <p:nvPr>
            <p:ph type="body" sz="quarter" idx="17"/>
          </p:nvPr>
        </p:nvSpPr>
        <p:spPr>
          <a:xfrm>
            <a:off x="6667500" y="6675120"/>
            <a:ext cx="4953001" cy="4956048"/>
          </a:xfrm>
          <a:prstGeom prst="rect">
            <a:avLst/>
          </a:prstGeom>
        </p:spPr>
        <p:txBody>
          <a:bodyPr/>
          <a:lstStyle>
            <a:lvl1pPr>
              <a:spcBef>
                <a:spcPts val="0"/>
              </a:spcBef>
              <a:defRPr sz="2800">
                <a:solidFill>
                  <a:schemeClr val="tx1"/>
                </a:solidFill>
              </a:defRPr>
            </a:lvl1pPr>
            <a:lvl2pPr marL="255980" indent="-255980">
              <a:spcBef>
                <a:spcPts val="0"/>
              </a:spcBef>
              <a:defRPr sz="2800">
                <a:solidFill>
                  <a:schemeClr val="tx1"/>
                </a:solidFill>
              </a:defRPr>
            </a:lvl2pPr>
            <a:lvl3pPr marL="511962" indent="-255980">
              <a:spcBef>
                <a:spcPts val="0"/>
              </a:spcBef>
              <a:defRPr sz="2800">
                <a:solidFill>
                  <a:schemeClr val="tx1"/>
                </a:solidFill>
              </a:defRPr>
            </a:lvl3pPr>
            <a:lvl4pPr marL="767942" indent="-255980">
              <a:spcBef>
                <a:spcPts val="0"/>
              </a:spcBef>
              <a:defRPr sz="2800">
                <a:solidFill>
                  <a:schemeClr val="tx1"/>
                </a:solidFill>
              </a:defRPr>
            </a:lvl4pPr>
            <a:lvl5pPr>
              <a:spcBef>
                <a:spcPts val="0"/>
              </a:spcBef>
              <a:defRPr sz="2800">
                <a:solidFill>
                  <a:schemeClr val="tx1"/>
                </a:solidFill>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9" name="Text Placeholder 6">
            <a:extLst>
              <a:ext uri="{FF2B5EF4-FFF2-40B4-BE49-F238E27FC236}">
                <a16:creationId xmlns:a16="http://schemas.microsoft.com/office/drawing/2014/main" id="{9258F0BD-A5CC-CECC-5230-86FB175FD67E}"/>
              </a:ext>
            </a:extLst>
          </p:cNvPr>
          <p:cNvSpPr>
            <a:spLocks noGrp="1"/>
          </p:cNvSpPr>
          <p:nvPr>
            <p:ph type="body" sz="quarter" idx="14"/>
          </p:nvPr>
        </p:nvSpPr>
        <p:spPr>
          <a:xfrm>
            <a:off x="12763500" y="6675120"/>
            <a:ext cx="4953001" cy="4956048"/>
          </a:xfrm>
          <a:prstGeom prst="rect">
            <a:avLst/>
          </a:prstGeom>
        </p:spPr>
        <p:txBody>
          <a:bodyPr/>
          <a:lstStyle>
            <a:lvl1pPr>
              <a:spcBef>
                <a:spcPts val="0"/>
              </a:spcBef>
              <a:defRPr sz="2800">
                <a:solidFill>
                  <a:schemeClr val="tx1"/>
                </a:solidFill>
              </a:defRPr>
            </a:lvl1pPr>
            <a:lvl2pPr marL="255980" indent="-255980">
              <a:spcBef>
                <a:spcPts val="0"/>
              </a:spcBef>
              <a:defRPr sz="2800">
                <a:solidFill>
                  <a:schemeClr val="tx1"/>
                </a:solidFill>
              </a:defRPr>
            </a:lvl2pPr>
            <a:lvl3pPr marL="511962" indent="-255980">
              <a:spcBef>
                <a:spcPts val="0"/>
              </a:spcBef>
              <a:defRPr sz="2800">
                <a:solidFill>
                  <a:schemeClr val="tx1"/>
                </a:solidFill>
              </a:defRPr>
            </a:lvl3pPr>
            <a:lvl4pPr marL="767942" indent="-255980">
              <a:spcBef>
                <a:spcPts val="0"/>
              </a:spcBef>
              <a:defRPr sz="2800">
                <a:solidFill>
                  <a:schemeClr val="tx1"/>
                </a:solidFill>
              </a:defRPr>
            </a:lvl4pPr>
            <a:lvl5pPr>
              <a:spcBef>
                <a:spcPts val="0"/>
              </a:spcBef>
              <a:defRPr sz="2800">
                <a:solidFill>
                  <a:schemeClr val="tx1"/>
                </a:solidFill>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10" name="Text Placeholder 6">
            <a:extLst>
              <a:ext uri="{FF2B5EF4-FFF2-40B4-BE49-F238E27FC236}">
                <a16:creationId xmlns:a16="http://schemas.microsoft.com/office/drawing/2014/main" id="{D9573D61-18CF-FC91-A019-041D3206DAEC}"/>
              </a:ext>
            </a:extLst>
          </p:cNvPr>
          <p:cNvSpPr>
            <a:spLocks noGrp="1"/>
          </p:cNvSpPr>
          <p:nvPr>
            <p:ph type="body" sz="quarter" idx="15"/>
          </p:nvPr>
        </p:nvSpPr>
        <p:spPr>
          <a:xfrm>
            <a:off x="18865850" y="6675120"/>
            <a:ext cx="4953001" cy="4956048"/>
          </a:xfrm>
          <a:prstGeom prst="rect">
            <a:avLst/>
          </a:prstGeom>
        </p:spPr>
        <p:txBody>
          <a:bodyPr/>
          <a:lstStyle>
            <a:lvl1pPr>
              <a:spcBef>
                <a:spcPts val="0"/>
              </a:spcBef>
              <a:defRPr sz="2800">
                <a:solidFill>
                  <a:schemeClr val="tx1"/>
                </a:solidFill>
              </a:defRPr>
            </a:lvl1pPr>
            <a:lvl2pPr marL="255980" indent="-255980">
              <a:spcBef>
                <a:spcPts val="0"/>
              </a:spcBef>
              <a:defRPr sz="2800">
                <a:solidFill>
                  <a:schemeClr val="tx1"/>
                </a:solidFill>
              </a:defRPr>
            </a:lvl2pPr>
            <a:lvl3pPr marL="511962" indent="-255980">
              <a:spcBef>
                <a:spcPts val="0"/>
              </a:spcBef>
              <a:defRPr sz="2800">
                <a:solidFill>
                  <a:schemeClr val="tx1"/>
                </a:solidFill>
              </a:defRPr>
            </a:lvl3pPr>
            <a:lvl4pPr marL="767942" indent="-255980">
              <a:spcBef>
                <a:spcPts val="0"/>
              </a:spcBef>
              <a:defRPr sz="2800">
                <a:solidFill>
                  <a:schemeClr val="tx1"/>
                </a:solidFill>
              </a:defRPr>
            </a:lvl4pPr>
            <a:lvl5pPr>
              <a:spcBef>
                <a:spcPts val="0"/>
              </a:spcBef>
              <a:defRPr sz="2800">
                <a:solidFill>
                  <a:schemeClr val="tx1"/>
                </a:solidFill>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2" name="フッター プレースホルダー 1">
            <a:extLst>
              <a:ext uri="{FF2B5EF4-FFF2-40B4-BE49-F238E27FC236}">
                <a16:creationId xmlns:a16="http://schemas.microsoft.com/office/drawing/2014/main" id="{FFA8244E-A769-FAE0-F28E-B2FB7E17E3D6}"/>
              </a:ext>
            </a:extLst>
          </p:cNvPr>
          <p:cNvSpPr>
            <a:spLocks noGrp="1"/>
          </p:cNvSpPr>
          <p:nvPr>
            <p:ph type="ftr" sz="quarter" idx="18"/>
          </p:nvPr>
        </p:nvSpPr>
        <p:spPr/>
        <p:txBody>
          <a:bodyPr/>
          <a:lstStyle/>
          <a:p>
            <a:r>
              <a:rPr kumimoji="1" lang="ja-JP" altLang="en-US"/>
              <a:t>フッター</a:t>
            </a:r>
            <a:r>
              <a:rPr kumimoji="1" lang="en-US" altLang="ja-JP" dirty="0"/>
              <a:t>(Optional)</a:t>
            </a:r>
            <a:endParaRPr kumimoji="1" lang="ja-JP" altLang="en-US"/>
          </a:p>
        </p:txBody>
      </p:sp>
      <p:sp>
        <p:nvSpPr>
          <p:cNvPr id="6" name="スライド番号プレースホルダー 5">
            <a:extLst>
              <a:ext uri="{FF2B5EF4-FFF2-40B4-BE49-F238E27FC236}">
                <a16:creationId xmlns:a16="http://schemas.microsoft.com/office/drawing/2014/main" id="{8F087191-8ED1-25B0-F7A3-B20922B4DA11}"/>
              </a:ext>
            </a:extLst>
          </p:cNvPr>
          <p:cNvSpPr>
            <a:spLocks noGrp="1"/>
          </p:cNvSpPr>
          <p:nvPr>
            <p:ph type="sldNum" sz="quarter" idx="19"/>
          </p:nvPr>
        </p:nvSpPr>
        <p:spPr/>
        <p:txBody>
          <a:bodyPr/>
          <a:lstStyle/>
          <a:p>
            <a:fld id="{19CA33DB-3EF7-0D48-8164-B05E3E6F1758}" type="slidenum">
              <a:rPr kumimoji="1" lang="ja-JP" altLang="en-US" smtClean="0"/>
              <a:pPr/>
              <a:t>‹#›</a:t>
            </a:fld>
            <a:endParaRPr kumimoji="1" lang="ja-JP" altLang="en-US"/>
          </a:p>
        </p:txBody>
      </p:sp>
    </p:spTree>
    <p:extLst>
      <p:ext uri="{BB962C8B-B14F-4D97-AF65-F5344CB8AC3E}">
        <p14:creationId xmlns:p14="http://schemas.microsoft.com/office/powerpoint/2010/main" val="171212167"/>
      </p:ext>
    </p:extLst>
  </p:cSld>
  <p:clrMapOvr>
    <a:masterClrMapping/>
  </p:clrMapOvr>
  <p:transition spd="med"/>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Video or imagery, half, inset">
    <p:bg>
      <p:bgPr>
        <a:solidFill>
          <a:schemeClr val="bg1"/>
        </a:solidFill>
        <a:effectLst/>
      </p:bgPr>
    </p:bg>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3475FB5A-B4C4-6ABB-9E93-36DC88E7F482}"/>
              </a:ext>
            </a:extLst>
          </p:cNvPr>
          <p:cNvSpPr>
            <a:spLocks noGrp="1"/>
          </p:cNvSpPr>
          <p:nvPr>
            <p:ph type="title"/>
          </p:nvPr>
        </p:nvSpPr>
        <p:spPr>
          <a:xfrm>
            <a:off x="585293" y="603502"/>
            <a:ext cx="4945822" cy="1517904"/>
          </a:xfrm>
        </p:spPr>
        <p:txBody>
          <a:bodyPr/>
          <a:lstStyle>
            <a:lvl1pPr>
              <a:defRPr sz="2800"/>
            </a:lvl1pPr>
          </a:lstStyle>
          <a:p>
            <a:r>
              <a:rPr kumimoji="1" lang="ja-JP" altLang="en-US"/>
              <a:t>マスター タイトルの書式設定</a:t>
            </a:r>
          </a:p>
        </p:txBody>
      </p:sp>
      <p:sp>
        <p:nvSpPr>
          <p:cNvPr id="6" name="Text Placeholder 5">
            <a:extLst>
              <a:ext uri="{FF2B5EF4-FFF2-40B4-BE49-F238E27FC236}">
                <a16:creationId xmlns:a16="http://schemas.microsoft.com/office/drawing/2014/main" id="{28FE37E5-0FED-B2B2-3150-F02A8956CD38}"/>
              </a:ext>
            </a:extLst>
          </p:cNvPr>
          <p:cNvSpPr>
            <a:spLocks noGrp="1"/>
          </p:cNvSpPr>
          <p:nvPr>
            <p:ph type="body" sz="quarter" idx="12"/>
          </p:nvPr>
        </p:nvSpPr>
        <p:spPr>
          <a:xfrm>
            <a:off x="585292" y="3067050"/>
            <a:ext cx="4956693" cy="9118600"/>
          </a:xfrm>
          <a:prstGeom prst="rect">
            <a:avLst/>
          </a:prstGeom>
        </p:spPr>
        <p:txBody>
          <a:bodyPr/>
          <a:lstStyle>
            <a:lvl1pPr>
              <a:lnSpc>
                <a:spcPct val="120000"/>
              </a:lnSpc>
              <a:spcBef>
                <a:spcPts val="0"/>
              </a:spcBef>
              <a:defRPr sz="2800">
                <a:solidFill>
                  <a:schemeClr val="tx1"/>
                </a:solidFill>
              </a:defRPr>
            </a:lvl1pPr>
            <a:lvl2pPr marL="255980" indent="-255980">
              <a:lnSpc>
                <a:spcPct val="120000"/>
              </a:lnSpc>
              <a:spcBef>
                <a:spcPts val="0"/>
              </a:spcBef>
              <a:defRPr sz="2800">
                <a:solidFill>
                  <a:schemeClr val="tx1"/>
                </a:solidFill>
              </a:defRPr>
            </a:lvl2pPr>
            <a:lvl3pPr marL="511962" indent="-255980">
              <a:lnSpc>
                <a:spcPct val="120000"/>
              </a:lnSpc>
              <a:spcBef>
                <a:spcPts val="0"/>
              </a:spcBef>
              <a:defRPr sz="2800">
                <a:solidFill>
                  <a:schemeClr val="tx1"/>
                </a:solidFill>
              </a:defRPr>
            </a:lvl3pPr>
            <a:lvl4pPr marL="767942" indent="-255980">
              <a:lnSpc>
                <a:spcPct val="120000"/>
              </a:lnSpc>
              <a:spcBef>
                <a:spcPts val="0"/>
              </a:spcBef>
              <a:defRPr sz="2800">
                <a:solidFill>
                  <a:schemeClr val="tx1"/>
                </a:solidFill>
              </a:defRPr>
            </a:lvl4pPr>
            <a:lvl5pPr>
              <a:lnSpc>
                <a:spcPct val="110000"/>
              </a:lnSpc>
              <a:spcBef>
                <a:spcPts val="0"/>
              </a:spcBef>
              <a:defRPr sz="2800">
                <a:solidFill>
                  <a:schemeClr val="tx1"/>
                </a:solidFill>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7" name="Text Placeholder 5">
            <a:extLst>
              <a:ext uri="{FF2B5EF4-FFF2-40B4-BE49-F238E27FC236}">
                <a16:creationId xmlns:a16="http://schemas.microsoft.com/office/drawing/2014/main" id="{88F00625-4E10-D884-2256-56B294B4BA89}"/>
              </a:ext>
            </a:extLst>
          </p:cNvPr>
          <p:cNvSpPr>
            <a:spLocks noGrp="1"/>
          </p:cNvSpPr>
          <p:nvPr>
            <p:ph type="body" sz="quarter" idx="13"/>
          </p:nvPr>
        </p:nvSpPr>
        <p:spPr>
          <a:xfrm>
            <a:off x="6667500" y="3067050"/>
            <a:ext cx="4956693" cy="9118600"/>
          </a:xfrm>
          <a:prstGeom prst="rect">
            <a:avLst/>
          </a:prstGeom>
        </p:spPr>
        <p:txBody>
          <a:bodyPr/>
          <a:lstStyle>
            <a:lvl1pPr>
              <a:lnSpc>
                <a:spcPct val="120000"/>
              </a:lnSpc>
              <a:spcBef>
                <a:spcPts val="0"/>
              </a:spcBef>
              <a:defRPr sz="2800">
                <a:solidFill>
                  <a:schemeClr val="tx1"/>
                </a:solidFill>
              </a:defRPr>
            </a:lvl1pPr>
            <a:lvl2pPr marL="255980" indent="-255980">
              <a:lnSpc>
                <a:spcPct val="120000"/>
              </a:lnSpc>
              <a:spcBef>
                <a:spcPts val="0"/>
              </a:spcBef>
              <a:defRPr sz="2800">
                <a:solidFill>
                  <a:schemeClr val="tx1"/>
                </a:solidFill>
              </a:defRPr>
            </a:lvl2pPr>
            <a:lvl3pPr marL="511962" indent="-255980">
              <a:lnSpc>
                <a:spcPct val="120000"/>
              </a:lnSpc>
              <a:spcBef>
                <a:spcPts val="0"/>
              </a:spcBef>
              <a:defRPr sz="2800">
                <a:solidFill>
                  <a:schemeClr val="tx1"/>
                </a:solidFill>
              </a:defRPr>
            </a:lvl3pPr>
            <a:lvl4pPr marL="767942" indent="-255980">
              <a:lnSpc>
                <a:spcPct val="120000"/>
              </a:lnSpc>
              <a:spcBef>
                <a:spcPts val="0"/>
              </a:spcBef>
              <a:defRPr sz="2800">
                <a:solidFill>
                  <a:schemeClr val="tx1"/>
                </a:solidFill>
              </a:defRPr>
            </a:lvl4pPr>
            <a:lvl5pPr>
              <a:lnSpc>
                <a:spcPct val="110000"/>
              </a:lnSpc>
              <a:spcBef>
                <a:spcPts val="0"/>
              </a:spcBef>
              <a:defRPr sz="2800">
                <a:solidFill>
                  <a:schemeClr val="tx1"/>
                </a:solidFill>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11" name="Picture Placeholder 10">
            <a:extLst>
              <a:ext uri="{FF2B5EF4-FFF2-40B4-BE49-F238E27FC236}">
                <a16:creationId xmlns:a16="http://schemas.microsoft.com/office/drawing/2014/main" id="{A3525DFF-EC8A-8C67-14A3-80DE024D87E2}"/>
              </a:ext>
            </a:extLst>
          </p:cNvPr>
          <p:cNvSpPr>
            <a:spLocks noGrp="1"/>
          </p:cNvSpPr>
          <p:nvPr>
            <p:ph type="pic" sz="quarter" idx="15" hasCustomPrompt="1"/>
          </p:nvPr>
        </p:nvSpPr>
        <p:spPr>
          <a:xfrm>
            <a:off x="12766686" y="603504"/>
            <a:ext cx="11047390" cy="12527280"/>
          </a:xfrm>
          <a:prstGeom prst="rect">
            <a:avLst/>
          </a:prstGeom>
          <a:solidFill>
            <a:srgbClr val="E0E0E0"/>
          </a:solidFill>
        </p:spPr>
        <p:txBody>
          <a:bodyPr anchor="ctr"/>
          <a:lstStyle>
            <a:lvl1pPr algn="ctr">
              <a:defRPr>
                <a:solidFill>
                  <a:schemeClr val="accent5"/>
                </a:solidFill>
              </a:defRPr>
            </a:lvl1pPr>
          </a:lstStyle>
          <a:p>
            <a:r>
              <a:rPr lang="en-US" dirty="0"/>
              <a:t>Place imagery here</a:t>
            </a:r>
          </a:p>
        </p:txBody>
      </p:sp>
      <p:sp>
        <p:nvSpPr>
          <p:cNvPr id="2" name="フッター プレースホルダー 1">
            <a:extLst>
              <a:ext uri="{FF2B5EF4-FFF2-40B4-BE49-F238E27FC236}">
                <a16:creationId xmlns:a16="http://schemas.microsoft.com/office/drawing/2014/main" id="{0E8FB54B-BE1F-C527-3100-AEC1AC275108}"/>
              </a:ext>
            </a:extLst>
          </p:cNvPr>
          <p:cNvSpPr>
            <a:spLocks noGrp="1"/>
          </p:cNvSpPr>
          <p:nvPr>
            <p:ph type="ftr" sz="quarter" idx="16"/>
          </p:nvPr>
        </p:nvSpPr>
        <p:spPr/>
        <p:txBody>
          <a:bodyPr/>
          <a:lstStyle/>
          <a:p>
            <a:r>
              <a:rPr kumimoji="1" lang="ja-JP" altLang="en-US"/>
              <a:t>フッター</a:t>
            </a:r>
            <a:r>
              <a:rPr kumimoji="1" lang="en-US" altLang="ja-JP" dirty="0"/>
              <a:t>(Optional)</a:t>
            </a:r>
            <a:endParaRPr kumimoji="1" lang="ja-JP" altLang="en-US"/>
          </a:p>
        </p:txBody>
      </p:sp>
      <p:sp>
        <p:nvSpPr>
          <p:cNvPr id="8" name="スライド番号プレースホルダー 7">
            <a:extLst>
              <a:ext uri="{FF2B5EF4-FFF2-40B4-BE49-F238E27FC236}">
                <a16:creationId xmlns:a16="http://schemas.microsoft.com/office/drawing/2014/main" id="{943AD83D-CB83-360E-2342-1661716419CA}"/>
              </a:ext>
            </a:extLst>
          </p:cNvPr>
          <p:cNvSpPr>
            <a:spLocks noGrp="1"/>
          </p:cNvSpPr>
          <p:nvPr>
            <p:ph type="sldNum" sz="quarter" idx="17"/>
          </p:nvPr>
        </p:nvSpPr>
        <p:spPr/>
        <p:txBody>
          <a:bodyPr/>
          <a:lstStyle/>
          <a:p>
            <a:fld id="{19CA33DB-3EF7-0D48-8164-B05E3E6F1758}" type="slidenum">
              <a:rPr kumimoji="1" lang="ja-JP" altLang="en-US" smtClean="0"/>
              <a:pPr/>
              <a:t>‹#›</a:t>
            </a:fld>
            <a:endParaRPr kumimoji="1" lang="ja-JP" altLang="en-US"/>
          </a:p>
        </p:txBody>
      </p:sp>
    </p:spTree>
    <p:extLst>
      <p:ext uri="{BB962C8B-B14F-4D97-AF65-F5344CB8AC3E}">
        <p14:creationId xmlns:p14="http://schemas.microsoft.com/office/powerpoint/2010/main" val="3224836230"/>
      </p:ext>
    </p:extLst>
  </p:cSld>
  <p:clrMapOvr>
    <a:masterClrMapping/>
  </p:clrMapOvr>
  <p:transition spd="med"/>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Video or imagery, 3/4, bleed">
    <p:bg>
      <p:bgPr>
        <a:solidFill>
          <a:schemeClr val="bg1"/>
        </a:solidFill>
        <a:effectLst/>
      </p:bgPr>
    </p:bg>
    <p:spTree>
      <p:nvGrpSpPr>
        <p:cNvPr id="1" name=""/>
        <p:cNvGrpSpPr/>
        <p:nvPr/>
      </p:nvGrpSpPr>
      <p:grpSpPr>
        <a:xfrm>
          <a:off x="0" y="0"/>
          <a:ext cx="0" cy="0"/>
          <a:chOff x="0" y="0"/>
          <a:chExt cx="0" cy="0"/>
        </a:xfrm>
      </p:grpSpPr>
      <p:sp>
        <p:nvSpPr>
          <p:cNvPr id="7" name="タイトル 6">
            <a:extLst>
              <a:ext uri="{FF2B5EF4-FFF2-40B4-BE49-F238E27FC236}">
                <a16:creationId xmlns:a16="http://schemas.microsoft.com/office/drawing/2014/main" id="{52F60A79-9756-0E71-BD34-7E1979B475B8}"/>
              </a:ext>
            </a:extLst>
          </p:cNvPr>
          <p:cNvSpPr>
            <a:spLocks noGrp="1"/>
          </p:cNvSpPr>
          <p:nvPr>
            <p:ph type="title"/>
          </p:nvPr>
        </p:nvSpPr>
        <p:spPr>
          <a:xfrm>
            <a:off x="585292" y="603500"/>
            <a:ext cx="4956693" cy="1517904"/>
          </a:xfrm>
        </p:spPr>
        <p:txBody>
          <a:bodyPr/>
          <a:lstStyle>
            <a:lvl1pPr>
              <a:defRPr sz="2800"/>
            </a:lvl1pPr>
          </a:lstStyle>
          <a:p>
            <a:r>
              <a:rPr kumimoji="1" lang="ja-JP" altLang="en-US"/>
              <a:t>マスター タイトルの書式設定</a:t>
            </a:r>
          </a:p>
        </p:txBody>
      </p:sp>
      <p:sp>
        <p:nvSpPr>
          <p:cNvPr id="6" name="Text Placeholder 5">
            <a:extLst>
              <a:ext uri="{FF2B5EF4-FFF2-40B4-BE49-F238E27FC236}">
                <a16:creationId xmlns:a16="http://schemas.microsoft.com/office/drawing/2014/main" id="{75EDE688-75EF-DA04-F0B3-24F53FFC6BAF}"/>
              </a:ext>
            </a:extLst>
          </p:cNvPr>
          <p:cNvSpPr>
            <a:spLocks noGrp="1"/>
          </p:cNvSpPr>
          <p:nvPr>
            <p:ph type="body" sz="quarter" idx="13"/>
          </p:nvPr>
        </p:nvSpPr>
        <p:spPr>
          <a:xfrm>
            <a:off x="585293" y="3067050"/>
            <a:ext cx="4956175" cy="9118600"/>
          </a:xfrm>
          <a:prstGeom prst="rect">
            <a:avLst/>
          </a:prstGeom>
        </p:spPr>
        <p:txBody>
          <a:bodyPr/>
          <a:lstStyle>
            <a:lvl1pPr>
              <a:lnSpc>
                <a:spcPct val="120000"/>
              </a:lnSpc>
              <a:spcBef>
                <a:spcPts val="0"/>
              </a:spcBef>
              <a:defRPr sz="2800">
                <a:solidFill>
                  <a:schemeClr val="tx1"/>
                </a:solidFill>
              </a:defRPr>
            </a:lvl1pPr>
            <a:lvl2pPr marL="255980" indent="-255980">
              <a:lnSpc>
                <a:spcPct val="120000"/>
              </a:lnSpc>
              <a:spcBef>
                <a:spcPts val="0"/>
              </a:spcBef>
              <a:defRPr sz="2800">
                <a:solidFill>
                  <a:schemeClr val="tx1"/>
                </a:solidFill>
              </a:defRPr>
            </a:lvl2pPr>
            <a:lvl3pPr marL="511962" indent="-255980">
              <a:lnSpc>
                <a:spcPct val="120000"/>
              </a:lnSpc>
              <a:spcBef>
                <a:spcPts val="0"/>
              </a:spcBef>
              <a:defRPr sz="2800">
                <a:solidFill>
                  <a:schemeClr val="tx1"/>
                </a:solidFill>
              </a:defRPr>
            </a:lvl3pPr>
            <a:lvl4pPr marL="767942" indent="-255980">
              <a:lnSpc>
                <a:spcPct val="120000"/>
              </a:lnSpc>
              <a:spcBef>
                <a:spcPts val="0"/>
              </a:spcBef>
              <a:defRPr sz="2800">
                <a:solidFill>
                  <a:schemeClr val="tx1"/>
                </a:solidFill>
              </a:defRPr>
            </a:lvl4pPr>
            <a:lvl5pPr>
              <a:lnSpc>
                <a:spcPct val="110000"/>
              </a:lnSpc>
              <a:spcBef>
                <a:spcPts val="0"/>
              </a:spcBef>
              <a:defRPr sz="2800">
                <a:solidFill>
                  <a:schemeClr val="tx1"/>
                </a:solidFill>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12" name="Picture Placeholder 11">
            <a:extLst>
              <a:ext uri="{FF2B5EF4-FFF2-40B4-BE49-F238E27FC236}">
                <a16:creationId xmlns:a16="http://schemas.microsoft.com/office/drawing/2014/main" id="{DE390102-FDF4-C834-3F45-02B57A70ADB2}"/>
              </a:ext>
            </a:extLst>
          </p:cNvPr>
          <p:cNvSpPr>
            <a:spLocks noGrp="1"/>
          </p:cNvSpPr>
          <p:nvPr>
            <p:ph type="pic" sz="quarter" idx="14" hasCustomPrompt="1"/>
          </p:nvPr>
        </p:nvSpPr>
        <p:spPr>
          <a:xfrm>
            <a:off x="6096001" y="0"/>
            <a:ext cx="18291175" cy="13716000"/>
          </a:xfrm>
          <a:prstGeom prst="rect">
            <a:avLst/>
          </a:prstGeom>
          <a:solidFill>
            <a:srgbClr val="E0E0E0"/>
          </a:solidFill>
        </p:spPr>
        <p:txBody>
          <a:bodyPr anchor="ctr"/>
          <a:lstStyle>
            <a:lvl1pPr algn="ctr">
              <a:defRPr>
                <a:solidFill>
                  <a:schemeClr val="accent5"/>
                </a:solidFill>
              </a:defRPr>
            </a:lvl1pPr>
          </a:lstStyle>
          <a:p>
            <a:r>
              <a:rPr lang="en-US" dirty="0"/>
              <a:t>Place imagery here</a:t>
            </a:r>
          </a:p>
        </p:txBody>
      </p:sp>
      <p:sp>
        <p:nvSpPr>
          <p:cNvPr id="2" name="フッター プレースホルダー 1">
            <a:extLst>
              <a:ext uri="{FF2B5EF4-FFF2-40B4-BE49-F238E27FC236}">
                <a16:creationId xmlns:a16="http://schemas.microsoft.com/office/drawing/2014/main" id="{7BECF414-EC70-CEC6-0AB4-34E4A2AA91CD}"/>
              </a:ext>
            </a:extLst>
          </p:cNvPr>
          <p:cNvSpPr>
            <a:spLocks noGrp="1"/>
          </p:cNvSpPr>
          <p:nvPr>
            <p:ph type="ftr" sz="quarter" idx="15"/>
          </p:nvPr>
        </p:nvSpPr>
        <p:spPr/>
        <p:txBody>
          <a:bodyPr/>
          <a:lstStyle/>
          <a:p>
            <a:r>
              <a:rPr kumimoji="1" lang="ja-JP" altLang="en-US"/>
              <a:t>フッター</a:t>
            </a:r>
            <a:r>
              <a:rPr kumimoji="1" lang="en-US" altLang="ja-JP" dirty="0"/>
              <a:t>(Optional)</a:t>
            </a:r>
            <a:endParaRPr kumimoji="1" lang="ja-JP" altLang="en-US"/>
          </a:p>
        </p:txBody>
      </p:sp>
      <p:sp>
        <p:nvSpPr>
          <p:cNvPr id="4" name="スライド番号プレースホルダー 3">
            <a:extLst>
              <a:ext uri="{FF2B5EF4-FFF2-40B4-BE49-F238E27FC236}">
                <a16:creationId xmlns:a16="http://schemas.microsoft.com/office/drawing/2014/main" id="{83090E84-BD75-3CFB-E620-F00FD2837459}"/>
              </a:ext>
            </a:extLst>
          </p:cNvPr>
          <p:cNvSpPr>
            <a:spLocks noGrp="1"/>
          </p:cNvSpPr>
          <p:nvPr>
            <p:ph type="sldNum" sz="quarter" idx="16"/>
          </p:nvPr>
        </p:nvSpPr>
        <p:spPr/>
        <p:txBody>
          <a:bodyPr/>
          <a:lstStyle/>
          <a:p>
            <a:fld id="{19CA33DB-3EF7-0D48-8164-B05E3E6F1758}" type="slidenum">
              <a:rPr kumimoji="1" lang="ja-JP" altLang="en-US" smtClean="0"/>
              <a:pPr/>
              <a:t>‹#›</a:t>
            </a:fld>
            <a:endParaRPr kumimoji="1" lang="ja-JP" altLang="en-US"/>
          </a:p>
        </p:txBody>
      </p:sp>
    </p:spTree>
    <p:extLst>
      <p:ext uri="{BB962C8B-B14F-4D97-AF65-F5344CB8AC3E}">
        <p14:creationId xmlns:p14="http://schemas.microsoft.com/office/powerpoint/2010/main" val="2830154425"/>
      </p:ext>
    </p:extLst>
  </p:cSld>
  <p:clrMapOvr>
    <a:masterClrMapping/>
  </p:clrMapOvr>
  <p:transition spd="med"/>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Video or imagery, 3/4, inset">
    <p:bg>
      <p:bgPr>
        <a:solidFill>
          <a:schemeClr val="bg1"/>
        </a:solidFill>
        <a:effectLst/>
      </p:bgPr>
    </p:bg>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655F0275-4601-370E-CE9D-A138CBADEC29}"/>
              </a:ext>
            </a:extLst>
          </p:cNvPr>
          <p:cNvSpPr>
            <a:spLocks noGrp="1"/>
          </p:cNvSpPr>
          <p:nvPr>
            <p:ph type="title"/>
          </p:nvPr>
        </p:nvSpPr>
        <p:spPr>
          <a:xfrm>
            <a:off x="585292" y="603500"/>
            <a:ext cx="4956693" cy="1517904"/>
          </a:xfrm>
        </p:spPr>
        <p:txBody>
          <a:bodyPr/>
          <a:lstStyle>
            <a:lvl1pPr>
              <a:defRPr sz="2800"/>
            </a:lvl1pPr>
          </a:lstStyle>
          <a:p>
            <a:r>
              <a:rPr kumimoji="1" lang="ja-JP" altLang="en-US"/>
              <a:t>マスター タイトルの書式設定</a:t>
            </a:r>
          </a:p>
        </p:txBody>
      </p:sp>
      <p:sp>
        <p:nvSpPr>
          <p:cNvPr id="6" name="Text Placeholder 5">
            <a:extLst>
              <a:ext uri="{FF2B5EF4-FFF2-40B4-BE49-F238E27FC236}">
                <a16:creationId xmlns:a16="http://schemas.microsoft.com/office/drawing/2014/main" id="{28FE37E5-0FED-B2B2-3150-F02A8956CD38}"/>
              </a:ext>
            </a:extLst>
          </p:cNvPr>
          <p:cNvSpPr>
            <a:spLocks noGrp="1"/>
          </p:cNvSpPr>
          <p:nvPr>
            <p:ph type="body" sz="quarter" idx="12"/>
          </p:nvPr>
        </p:nvSpPr>
        <p:spPr>
          <a:xfrm>
            <a:off x="585293" y="3067050"/>
            <a:ext cx="4956175" cy="9118600"/>
          </a:xfrm>
          <a:prstGeom prst="rect">
            <a:avLst/>
          </a:prstGeom>
        </p:spPr>
        <p:txBody>
          <a:bodyPr/>
          <a:lstStyle>
            <a:lvl1pPr>
              <a:lnSpc>
                <a:spcPct val="120000"/>
              </a:lnSpc>
              <a:spcBef>
                <a:spcPts val="0"/>
              </a:spcBef>
              <a:defRPr sz="2800">
                <a:solidFill>
                  <a:schemeClr val="tx1"/>
                </a:solidFill>
              </a:defRPr>
            </a:lvl1pPr>
            <a:lvl2pPr marL="255980" indent="-255980">
              <a:lnSpc>
                <a:spcPct val="120000"/>
              </a:lnSpc>
              <a:spcBef>
                <a:spcPts val="0"/>
              </a:spcBef>
              <a:defRPr sz="2800">
                <a:solidFill>
                  <a:schemeClr val="tx1"/>
                </a:solidFill>
              </a:defRPr>
            </a:lvl2pPr>
            <a:lvl3pPr marL="511962" indent="-255980">
              <a:lnSpc>
                <a:spcPct val="120000"/>
              </a:lnSpc>
              <a:spcBef>
                <a:spcPts val="0"/>
              </a:spcBef>
              <a:defRPr sz="2800">
                <a:solidFill>
                  <a:schemeClr val="tx1"/>
                </a:solidFill>
              </a:defRPr>
            </a:lvl3pPr>
            <a:lvl4pPr marL="767942" indent="-255980">
              <a:lnSpc>
                <a:spcPct val="120000"/>
              </a:lnSpc>
              <a:spcBef>
                <a:spcPts val="0"/>
              </a:spcBef>
              <a:defRPr sz="2800">
                <a:solidFill>
                  <a:schemeClr val="tx1"/>
                </a:solidFill>
              </a:defRPr>
            </a:lvl4pPr>
            <a:lvl5pPr>
              <a:lnSpc>
                <a:spcPct val="110000"/>
              </a:lnSpc>
              <a:spcBef>
                <a:spcPts val="0"/>
              </a:spcBef>
              <a:defRPr sz="2800">
                <a:solidFill>
                  <a:schemeClr val="tx1"/>
                </a:solidFill>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7" name="Picture Placeholder 6">
            <a:extLst>
              <a:ext uri="{FF2B5EF4-FFF2-40B4-BE49-F238E27FC236}">
                <a16:creationId xmlns:a16="http://schemas.microsoft.com/office/drawing/2014/main" id="{CC70703B-65B6-4B78-8B7C-73857A06C3A8}"/>
              </a:ext>
            </a:extLst>
          </p:cNvPr>
          <p:cNvSpPr>
            <a:spLocks noGrp="1"/>
          </p:cNvSpPr>
          <p:nvPr>
            <p:ph type="pic" sz="quarter" idx="14" hasCustomPrompt="1"/>
          </p:nvPr>
        </p:nvSpPr>
        <p:spPr>
          <a:xfrm>
            <a:off x="6675989" y="603504"/>
            <a:ext cx="17156378" cy="12527280"/>
          </a:xfrm>
          <a:prstGeom prst="rect">
            <a:avLst/>
          </a:prstGeom>
          <a:solidFill>
            <a:srgbClr val="E0E0E0"/>
          </a:solidFill>
        </p:spPr>
        <p:txBody>
          <a:bodyPr anchor="ctr"/>
          <a:lstStyle>
            <a:lvl1pPr algn="ctr">
              <a:defRPr sz="3600">
                <a:solidFill>
                  <a:schemeClr val="accent5"/>
                </a:solidFill>
              </a:defRPr>
            </a:lvl1pPr>
          </a:lstStyle>
          <a:p>
            <a:r>
              <a:rPr lang="en-US" dirty="0"/>
              <a:t>Place imagery here</a:t>
            </a:r>
          </a:p>
        </p:txBody>
      </p:sp>
      <p:sp>
        <p:nvSpPr>
          <p:cNvPr id="2" name="フッター プレースホルダー 1">
            <a:extLst>
              <a:ext uri="{FF2B5EF4-FFF2-40B4-BE49-F238E27FC236}">
                <a16:creationId xmlns:a16="http://schemas.microsoft.com/office/drawing/2014/main" id="{973CD58A-0E04-EF33-677C-8955252462A4}"/>
              </a:ext>
            </a:extLst>
          </p:cNvPr>
          <p:cNvSpPr>
            <a:spLocks noGrp="1"/>
          </p:cNvSpPr>
          <p:nvPr>
            <p:ph type="ftr" sz="quarter" idx="15"/>
          </p:nvPr>
        </p:nvSpPr>
        <p:spPr/>
        <p:txBody>
          <a:bodyPr/>
          <a:lstStyle/>
          <a:p>
            <a:r>
              <a:rPr kumimoji="1" lang="ja-JP" altLang="en-US"/>
              <a:t>フッター</a:t>
            </a:r>
            <a:r>
              <a:rPr kumimoji="1" lang="en-US" altLang="ja-JP" dirty="0"/>
              <a:t>(Optional)</a:t>
            </a:r>
            <a:endParaRPr kumimoji="1" lang="ja-JP" altLang="en-US"/>
          </a:p>
        </p:txBody>
      </p:sp>
      <p:sp>
        <p:nvSpPr>
          <p:cNvPr id="8" name="スライド番号プレースホルダー 7">
            <a:extLst>
              <a:ext uri="{FF2B5EF4-FFF2-40B4-BE49-F238E27FC236}">
                <a16:creationId xmlns:a16="http://schemas.microsoft.com/office/drawing/2014/main" id="{F17ADF61-CE3D-4A7F-8CA0-83CB4556E63B}"/>
              </a:ext>
            </a:extLst>
          </p:cNvPr>
          <p:cNvSpPr>
            <a:spLocks noGrp="1"/>
          </p:cNvSpPr>
          <p:nvPr>
            <p:ph type="sldNum" sz="quarter" idx="16"/>
          </p:nvPr>
        </p:nvSpPr>
        <p:spPr/>
        <p:txBody>
          <a:bodyPr/>
          <a:lstStyle/>
          <a:p>
            <a:fld id="{19CA33DB-3EF7-0D48-8164-B05E3E6F1758}" type="slidenum">
              <a:rPr kumimoji="1" lang="ja-JP" altLang="en-US" smtClean="0"/>
              <a:pPr/>
              <a:t>‹#›</a:t>
            </a:fld>
            <a:endParaRPr kumimoji="1" lang="ja-JP" altLang="en-US"/>
          </a:p>
        </p:txBody>
      </p:sp>
    </p:spTree>
    <p:extLst>
      <p:ext uri="{BB962C8B-B14F-4D97-AF65-F5344CB8AC3E}">
        <p14:creationId xmlns:p14="http://schemas.microsoft.com/office/powerpoint/2010/main" val="2327768506"/>
      </p:ext>
    </p:extLst>
  </p:cSld>
  <p:clrMapOvr>
    <a:masterClrMapping/>
  </p:clrMapOvr>
  <p:transition spd="med"/>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Video or imagery, bleed">
    <p:bg>
      <p:bgPr>
        <a:solidFill>
          <a:schemeClr val="bg1"/>
        </a:solidFill>
        <a:effectLst/>
      </p:bgPr>
    </p:bg>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F6679120-DB81-97FD-CD5A-00DC1F5E6658}"/>
              </a:ext>
            </a:extLst>
          </p:cNvPr>
          <p:cNvSpPr>
            <a:spLocks noGrp="1"/>
          </p:cNvSpPr>
          <p:nvPr>
            <p:ph type="pic" sz="quarter" idx="11" hasCustomPrompt="1"/>
          </p:nvPr>
        </p:nvSpPr>
        <p:spPr>
          <a:xfrm>
            <a:off x="0" y="0"/>
            <a:ext cx="24387175" cy="13716000"/>
          </a:xfrm>
          <a:prstGeom prst="rect">
            <a:avLst/>
          </a:prstGeom>
          <a:solidFill>
            <a:srgbClr val="E0E0E0"/>
          </a:solidFill>
        </p:spPr>
        <p:txBody>
          <a:bodyPr anchor="ctr"/>
          <a:lstStyle>
            <a:lvl1pPr algn="ctr">
              <a:defRPr sz="3600">
                <a:solidFill>
                  <a:schemeClr val="accent5"/>
                </a:solidFill>
              </a:defRPr>
            </a:lvl1pPr>
          </a:lstStyle>
          <a:p>
            <a:r>
              <a:rPr lang="en-US" dirty="0"/>
              <a:t>Place imagery here</a:t>
            </a:r>
          </a:p>
        </p:txBody>
      </p:sp>
      <p:sp>
        <p:nvSpPr>
          <p:cNvPr id="2" name="フッター プレースホルダー 1">
            <a:extLst>
              <a:ext uri="{FF2B5EF4-FFF2-40B4-BE49-F238E27FC236}">
                <a16:creationId xmlns:a16="http://schemas.microsoft.com/office/drawing/2014/main" id="{8AC49552-252B-3FBB-7672-47327A644AC6}"/>
              </a:ext>
            </a:extLst>
          </p:cNvPr>
          <p:cNvSpPr>
            <a:spLocks noGrp="1"/>
          </p:cNvSpPr>
          <p:nvPr>
            <p:ph type="ftr" sz="quarter" idx="12"/>
          </p:nvPr>
        </p:nvSpPr>
        <p:spPr/>
        <p:txBody>
          <a:bodyPr/>
          <a:lstStyle/>
          <a:p>
            <a:r>
              <a:rPr kumimoji="1" lang="ja-JP" altLang="en-US"/>
              <a:t>フッター</a:t>
            </a:r>
            <a:r>
              <a:rPr kumimoji="1" lang="en-US" altLang="ja-JP" dirty="0"/>
              <a:t>(Optional)</a:t>
            </a:r>
            <a:endParaRPr kumimoji="1" lang="ja-JP" altLang="en-US"/>
          </a:p>
        </p:txBody>
      </p:sp>
      <p:sp>
        <p:nvSpPr>
          <p:cNvPr id="5" name="スライド番号プレースホルダー 4">
            <a:extLst>
              <a:ext uri="{FF2B5EF4-FFF2-40B4-BE49-F238E27FC236}">
                <a16:creationId xmlns:a16="http://schemas.microsoft.com/office/drawing/2014/main" id="{C9A954DE-9DF1-AAAF-24BF-4FDB89192590}"/>
              </a:ext>
            </a:extLst>
          </p:cNvPr>
          <p:cNvSpPr>
            <a:spLocks noGrp="1"/>
          </p:cNvSpPr>
          <p:nvPr>
            <p:ph type="sldNum" sz="quarter" idx="13"/>
          </p:nvPr>
        </p:nvSpPr>
        <p:spPr/>
        <p:txBody>
          <a:bodyPr/>
          <a:lstStyle/>
          <a:p>
            <a:fld id="{19CA33DB-3EF7-0D48-8164-B05E3E6F1758}" type="slidenum">
              <a:rPr kumimoji="1" lang="ja-JP" altLang="en-US" smtClean="0"/>
              <a:pPr/>
              <a:t>‹#›</a:t>
            </a:fld>
            <a:endParaRPr kumimoji="1" lang="ja-JP" altLang="en-US"/>
          </a:p>
        </p:txBody>
      </p:sp>
    </p:spTree>
    <p:extLst>
      <p:ext uri="{BB962C8B-B14F-4D97-AF65-F5344CB8AC3E}">
        <p14:creationId xmlns:p14="http://schemas.microsoft.com/office/powerpoint/2010/main" val="4066270910"/>
      </p:ext>
    </p:extLst>
  </p:cSld>
  <p:clrMapOvr>
    <a:masterClrMapping/>
  </p:clrMapOvr>
  <p:transition spd="med"/>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Video or imagery, inset">
    <p:bg>
      <p:bgPr>
        <a:solidFill>
          <a:schemeClr val="bg1"/>
        </a:solidFill>
        <a:effectLst/>
      </p:bgPr>
    </p:bg>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34239CCE-9A38-90E1-F860-FF40FBDA2409}"/>
              </a:ext>
            </a:extLst>
          </p:cNvPr>
          <p:cNvSpPr>
            <a:spLocks noGrp="1"/>
          </p:cNvSpPr>
          <p:nvPr>
            <p:ph type="pic" sz="quarter" idx="11" hasCustomPrompt="1"/>
          </p:nvPr>
        </p:nvSpPr>
        <p:spPr>
          <a:xfrm>
            <a:off x="579196" y="603504"/>
            <a:ext cx="23228784" cy="12527280"/>
          </a:xfrm>
          <a:prstGeom prst="rect">
            <a:avLst/>
          </a:prstGeom>
          <a:solidFill>
            <a:srgbClr val="E0E0E0"/>
          </a:solidFill>
        </p:spPr>
        <p:txBody>
          <a:bodyPr anchor="ctr"/>
          <a:lstStyle>
            <a:lvl1pPr algn="ctr">
              <a:defRPr sz="3600">
                <a:solidFill>
                  <a:schemeClr val="accent5"/>
                </a:solidFill>
              </a:defRPr>
            </a:lvl1pPr>
          </a:lstStyle>
          <a:p>
            <a:r>
              <a:rPr lang="en-US" dirty="0"/>
              <a:t>Place imagery here</a:t>
            </a:r>
          </a:p>
        </p:txBody>
      </p:sp>
      <p:sp>
        <p:nvSpPr>
          <p:cNvPr id="2" name="フッター プレースホルダー 1">
            <a:extLst>
              <a:ext uri="{FF2B5EF4-FFF2-40B4-BE49-F238E27FC236}">
                <a16:creationId xmlns:a16="http://schemas.microsoft.com/office/drawing/2014/main" id="{6E19332F-B719-F95F-7A01-89A0CD0E4416}"/>
              </a:ext>
            </a:extLst>
          </p:cNvPr>
          <p:cNvSpPr>
            <a:spLocks noGrp="1"/>
          </p:cNvSpPr>
          <p:nvPr>
            <p:ph type="ftr" sz="quarter" idx="12"/>
          </p:nvPr>
        </p:nvSpPr>
        <p:spPr/>
        <p:txBody>
          <a:bodyPr/>
          <a:lstStyle/>
          <a:p>
            <a:r>
              <a:rPr kumimoji="1" lang="ja-JP" altLang="en-US"/>
              <a:t>フッター</a:t>
            </a:r>
            <a:r>
              <a:rPr kumimoji="1" lang="en-US" altLang="ja-JP" dirty="0"/>
              <a:t>(Optional)</a:t>
            </a:r>
            <a:endParaRPr kumimoji="1" lang="ja-JP" altLang="en-US"/>
          </a:p>
        </p:txBody>
      </p:sp>
      <p:sp>
        <p:nvSpPr>
          <p:cNvPr id="5" name="スライド番号プレースホルダー 4">
            <a:extLst>
              <a:ext uri="{FF2B5EF4-FFF2-40B4-BE49-F238E27FC236}">
                <a16:creationId xmlns:a16="http://schemas.microsoft.com/office/drawing/2014/main" id="{8AFA6821-6635-0C14-D386-48AF46093B7F}"/>
              </a:ext>
            </a:extLst>
          </p:cNvPr>
          <p:cNvSpPr>
            <a:spLocks noGrp="1"/>
          </p:cNvSpPr>
          <p:nvPr>
            <p:ph type="sldNum" sz="quarter" idx="13"/>
          </p:nvPr>
        </p:nvSpPr>
        <p:spPr/>
        <p:txBody>
          <a:bodyPr/>
          <a:lstStyle/>
          <a:p>
            <a:fld id="{19CA33DB-3EF7-0D48-8164-B05E3E6F1758}" type="slidenum">
              <a:rPr kumimoji="1" lang="ja-JP" altLang="en-US" smtClean="0"/>
              <a:pPr/>
              <a:t>‹#›</a:t>
            </a:fld>
            <a:endParaRPr kumimoji="1" lang="ja-JP" altLang="en-US"/>
          </a:p>
        </p:txBody>
      </p:sp>
    </p:spTree>
    <p:extLst>
      <p:ext uri="{BB962C8B-B14F-4D97-AF65-F5344CB8AC3E}">
        <p14:creationId xmlns:p14="http://schemas.microsoft.com/office/powerpoint/2010/main" val="7694905"/>
      </p:ext>
    </p:extLst>
  </p:cSld>
  <p:clrMapOvr>
    <a:masterClrMapping/>
  </p:clrMapOvr>
  <p:transition spd="med"/>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Contacts, profiles, contributors">
    <p:bg>
      <p:bgPr>
        <a:solidFill>
          <a:schemeClr val="bg1"/>
        </a:solid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C546F27-3447-DB24-3EE6-F1F217F9F546}"/>
              </a:ext>
            </a:extLst>
          </p:cNvPr>
          <p:cNvSpPr>
            <a:spLocks noGrp="1"/>
          </p:cNvSpPr>
          <p:nvPr>
            <p:ph type="title"/>
          </p:nvPr>
        </p:nvSpPr>
        <p:spPr>
          <a:xfrm>
            <a:off x="585293" y="603502"/>
            <a:ext cx="4942850" cy="1514056"/>
          </a:xfrm>
        </p:spPr>
        <p:txBody>
          <a:bodyPr/>
          <a:lstStyle>
            <a:lvl1pPr>
              <a:defRPr sz="2800"/>
            </a:lvl1pPr>
          </a:lstStyle>
          <a:p>
            <a:r>
              <a:rPr kumimoji="1" lang="ja-JP" altLang="en-US"/>
              <a:t>マスター タイトルの書式設定</a:t>
            </a:r>
          </a:p>
        </p:txBody>
      </p:sp>
      <p:sp>
        <p:nvSpPr>
          <p:cNvPr id="17" name="Picture Placeholder 7">
            <a:extLst>
              <a:ext uri="{FF2B5EF4-FFF2-40B4-BE49-F238E27FC236}">
                <a16:creationId xmlns:a16="http://schemas.microsoft.com/office/drawing/2014/main" id="{E889D859-F4A1-3E97-F05E-8D134A25B9F2}"/>
              </a:ext>
            </a:extLst>
          </p:cNvPr>
          <p:cNvSpPr>
            <a:spLocks noGrp="1"/>
          </p:cNvSpPr>
          <p:nvPr>
            <p:ph type="pic" sz="quarter" idx="20" hasCustomPrompt="1"/>
          </p:nvPr>
        </p:nvSpPr>
        <p:spPr>
          <a:xfrm>
            <a:off x="568327" y="3054096"/>
            <a:ext cx="2473324" cy="2476500"/>
          </a:xfrm>
          <a:prstGeom prst="rect">
            <a:avLst/>
          </a:prstGeom>
          <a:solidFill>
            <a:srgbClr val="E0E0E0"/>
          </a:solidFill>
        </p:spPr>
        <p:txBody>
          <a:bodyPr anchor="ctr"/>
          <a:lstStyle>
            <a:lvl1pPr algn="ctr">
              <a:defRPr sz="3600">
                <a:solidFill>
                  <a:schemeClr val="accent5"/>
                </a:solidFill>
              </a:defRPr>
            </a:lvl1pPr>
          </a:lstStyle>
          <a:p>
            <a:r>
              <a:rPr lang="en-US" dirty="0"/>
              <a:t>Place imagery here</a:t>
            </a:r>
          </a:p>
        </p:txBody>
      </p:sp>
      <p:sp>
        <p:nvSpPr>
          <p:cNvPr id="18" name="Text Placeholder 9">
            <a:extLst>
              <a:ext uri="{FF2B5EF4-FFF2-40B4-BE49-F238E27FC236}">
                <a16:creationId xmlns:a16="http://schemas.microsoft.com/office/drawing/2014/main" id="{31D025A0-5106-DFB0-90B1-8B366B78913F}"/>
              </a:ext>
            </a:extLst>
          </p:cNvPr>
          <p:cNvSpPr>
            <a:spLocks noGrp="1"/>
          </p:cNvSpPr>
          <p:nvPr>
            <p:ph type="body" sz="quarter" idx="21"/>
          </p:nvPr>
        </p:nvSpPr>
        <p:spPr>
          <a:xfrm>
            <a:off x="3429002" y="3054096"/>
            <a:ext cx="5708649" cy="2476500"/>
          </a:xfrm>
          <a:prstGeom prst="rect">
            <a:avLst/>
          </a:prstGeom>
        </p:spPr>
        <p:txBody>
          <a:bodyPr/>
          <a:lstStyle>
            <a:lvl1pPr>
              <a:lnSpc>
                <a:spcPct val="120000"/>
              </a:lnSpc>
              <a:spcBef>
                <a:spcPts val="0"/>
              </a:spcBef>
              <a:defRPr sz="2800">
                <a:solidFill>
                  <a:schemeClr val="tx1"/>
                </a:solidFill>
              </a:defRPr>
            </a:lvl1pPr>
            <a:lvl2pPr marL="255980" indent="-255980">
              <a:lnSpc>
                <a:spcPct val="120000"/>
              </a:lnSpc>
              <a:spcBef>
                <a:spcPts val="0"/>
              </a:spcBef>
              <a:defRPr sz="2800">
                <a:solidFill>
                  <a:schemeClr val="tx1"/>
                </a:solidFill>
              </a:defRPr>
            </a:lvl2pPr>
            <a:lvl3pPr marL="511962" indent="-255980">
              <a:lnSpc>
                <a:spcPct val="120000"/>
              </a:lnSpc>
              <a:spcBef>
                <a:spcPts val="0"/>
              </a:spcBef>
              <a:defRPr sz="2800">
                <a:solidFill>
                  <a:schemeClr val="tx1"/>
                </a:solidFill>
              </a:defRPr>
            </a:lvl3pPr>
            <a:lvl4pPr marL="767942" indent="-255980">
              <a:lnSpc>
                <a:spcPct val="120000"/>
              </a:lnSpc>
              <a:spcBef>
                <a:spcPts val="0"/>
              </a:spcBef>
              <a:defRPr sz="2800">
                <a:solidFill>
                  <a:schemeClr val="tx1"/>
                </a:solidFill>
              </a:defRPr>
            </a:lvl4pPr>
            <a:lvl5pPr>
              <a:lnSpc>
                <a:spcPct val="110000"/>
              </a:lnSpc>
              <a:spcBef>
                <a:spcPts val="0"/>
              </a:spcBef>
              <a:defRPr sz="2800">
                <a:solidFill>
                  <a:schemeClr val="tx1"/>
                </a:solidFill>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8" name="Picture Placeholder 7">
            <a:extLst>
              <a:ext uri="{FF2B5EF4-FFF2-40B4-BE49-F238E27FC236}">
                <a16:creationId xmlns:a16="http://schemas.microsoft.com/office/drawing/2014/main" id="{AB8510EE-4140-AEDB-B7AB-EF1D4B72D2AD}"/>
              </a:ext>
            </a:extLst>
          </p:cNvPr>
          <p:cNvSpPr>
            <a:spLocks noGrp="1"/>
          </p:cNvSpPr>
          <p:nvPr>
            <p:ph type="pic" sz="quarter" idx="11" hasCustomPrompt="1"/>
          </p:nvPr>
        </p:nvSpPr>
        <p:spPr>
          <a:xfrm>
            <a:off x="568327" y="6108192"/>
            <a:ext cx="2473324" cy="2476500"/>
          </a:xfrm>
          <a:prstGeom prst="rect">
            <a:avLst/>
          </a:prstGeom>
          <a:solidFill>
            <a:srgbClr val="E0E0E0"/>
          </a:solidFill>
        </p:spPr>
        <p:txBody>
          <a:bodyPr anchor="ctr"/>
          <a:lstStyle>
            <a:lvl1pPr marL="0" marR="0" indent="0" algn="ctr" defTabSz="2437912" rtl="0" eaLnBrk="1" fontAlgn="auto" latinLnBrk="0" hangingPunct="1">
              <a:lnSpc>
                <a:spcPct val="110000"/>
              </a:lnSpc>
              <a:spcBef>
                <a:spcPts val="0"/>
              </a:spcBef>
              <a:spcAft>
                <a:spcPts val="0"/>
              </a:spcAft>
              <a:buClrTx/>
              <a:buSzTx/>
              <a:buFontTx/>
              <a:buNone/>
              <a:tabLst/>
              <a:defRPr sz="3600">
                <a:solidFill>
                  <a:schemeClr val="accent5"/>
                </a:solidFill>
              </a:defRPr>
            </a:lvl1pPr>
          </a:lstStyle>
          <a:p>
            <a:pPr marL="0" marR="0" lvl="0" indent="0" algn="ctr" defTabSz="2437912" rtl="0" eaLnBrk="1" fontAlgn="auto" latinLnBrk="0" hangingPunct="1">
              <a:lnSpc>
                <a:spcPct val="110000"/>
              </a:lnSpc>
              <a:spcBef>
                <a:spcPts val="0"/>
              </a:spcBef>
              <a:spcAft>
                <a:spcPts val="0"/>
              </a:spcAft>
              <a:buClrTx/>
              <a:buSzTx/>
              <a:buFontTx/>
              <a:buNone/>
              <a:tabLst/>
              <a:defRPr/>
            </a:pPr>
            <a:r>
              <a:rPr lang="en-US" dirty="0"/>
              <a:t>Place imagery here</a:t>
            </a:r>
          </a:p>
        </p:txBody>
      </p:sp>
      <p:sp>
        <p:nvSpPr>
          <p:cNvPr id="10" name="Text Placeholder 9">
            <a:extLst>
              <a:ext uri="{FF2B5EF4-FFF2-40B4-BE49-F238E27FC236}">
                <a16:creationId xmlns:a16="http://schemas.microsoft.com/office/drawing/2014/main" id="{126F49A0-96BE-0B44-B1C8-17D765B10B3E}"/>
              </a:ext>
            </a:extLst>
          </p:cNvPr>
          <p:cNvSpPr>
            <a:spLocks noGrp="1"/>
          </p:cNvSpPr>
          <p:nvPr>
            <p:ph type="body" sz="quarter" idx="12"/>
          </p:nvPr>
        </p:nvSpPr>
        <p:spPr>
          <a:xfrm>
            <a:off x="3429002" y="6108192"/>
            <a:ext cx="5708649" cy="2476500"/>
          </a:xfrm>
          <a:prstGeom prst="rect">
            <a:avLst/>
          </a:prstGeom>
        </p:spPr>
        <p:txBody>
          <a:bodyPr/>
          <a:lstStyle>
            <a:lvl1pPr>
              <a:lnSpc>
                <a:spcPct val="120000"/>
              </a:lnSpc>
              <a:spcBef>
                <a:spcPts val="0"/>
              </a:spcBef>
              <a:defRPr sz="2800">
                <a:solidFill>
                  <a:schemeClr val="tx1"/>
                </a:solidFill>
              </a:defRPr>
            </a:lvl1pPr>
            <a:lvl2pPr marL="255980" indent="-255980">
              <a:lnSpc>
                <a:spcPct val="120000"/>
              </a:lnSpc>
              <a:spcBef>
                <a:spcPts val="0"/>
              </a:spcBef>
              <a:defRPr sz="2800">
                <a:solidFill>
                  <a:schemeClr val="tx1"/>
                </a:solidFill>
              </a:defRPr>
            </a:lvl2pPr>
            <a:lvl3pPr marL="511962" indent="-255980">
              <a:lnSpc>
                <a:spcPct val="120000"/>
              </a:lnSpc>
              <a:spcBef>
                <a:spcPts val="0"/>
              </a:spcBef>
              <a:defRPr sz="2800">
                <a:solidFill>
                  <a:schemeClr val="tx1"/>
                </a:solidFill>
              </a:defRPr>
            </a:lvl3pPr>
            <a:lvl4pPr marL="767942" indent="-255980">
              <a:lnSpc>
                <a:spcPct val="120000"/>
              </a:lnSpc>
              <a:spcBef>
                <a:spcPts val="0"/>
              </a:spcBef>
              <a:defRPr sz="2800">
                <a:solidFill>
                  <a:schemeClr val="tx1"/>
                </a:solidFill>
              </a:defRPr>
            </a:lvl4pPr>
            <a:lvl5pPr>
              <a:lnSpc>
                <a:spcPct val="110000"/>
              </a:lnSpc>
              <a:spcBef>
                <a:spcPts val="0"/>
              </a:spcBef>
              <a:defRPr sz="2800">
                <a:solidFill>
                  <a:schemeClr val="tx1"/>
                </a:solidFill>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11" name="Picture Placeholder 7">
            <a:extLst>
              <a:ext uri="{FF2B5EF4-FFF2-40B4-BE49-F238E27FC236}">
                <a16:creationId xmlns:a16="http://schemas.microsoft.com/office/drawing/2014/main" id="{3F048335-9A0B-2C1F-47A6-67051F20075E}"/>
              </a:ext>
            </a:extLst>
          </p:cNvPr>
          <p:cNvSpPr>
            <a:spLocks noGrp="1"/>
          </p:cNvSpPr>
          <p:nvPr>
            <p:ph type="pic" sz="quarter" idx="13" hasCustomPrompt="1"/>
          </p:nvPr>
        </p:nvSpPr>
        <p:spPr>
          <a:xfrm>
            <a:off x="568327" y="9144000"/>
            <a:ext cx="2473324" cy="2476500"/>
          </a:xfrm>
          <a:prstGeom prst="rect">
            <a:avLst/>
          </a:prstGeom>
          <a:solidFill>
            <a:srgbClr val="E0E0E0"/>
          </a:solidFill>
        </p:spPr>
        <p:txBody>
          <a:bodyPr anchor="ctr"/>
          <a:lstStyle>
            <a:lvl1pPr marL="0" marR="0" indent="0" algn="ctr" defTabSz="2437912" rtl="0" eaLnBrk="1" fontAlgn="auto" latinLnBrk="0" hangingPunct="1">
              <a:lnSpc>
                <a:spcPct val="110000"/>
              </a:lnSpc>
              <a:spcBef>
                <a:spcPts val="0"/>
              </a:spcBef>
              <a:spcAft>
                <a:spcPts val="0"/>
              </a:spcAft>
              <a:buClrTx/>
              <a:buSzTx/>
              <a:buFontTx/>
              <a:buNone/>
              <a:tabLst/>
              <a:defRPr sz="3600">
                <a:solidFill>
                  <a:schemeClr val="accent5"/>
                </a:solidFill>
              </a:defRPr>
            </a:lvl1pPr>
          </a:lstStyle>
          <a:p>
            <a:pPr marL="0" marR="0" lvl="0" indent="0" algn="ctr" defTabSz="2437912" rtl="0" eaLnBrk="1" fontAlgn="auto" latinLnBrk="0" hangingPunct="1">
              <a:lnSpc>
                <a:spcPct val="110000"/>
              </a:lnSpc>
              <a:spcBef>
                <a:spcPts val="0"/>
              </a:spcBef>
              <a:spcAft>
                <a:spcPts val="0"/>
              </a:spcAft>
              <a:buClrTx/>
              <a:buSzTx/>
              <a:buFontTx/>
              <a:buNone/>
              <a:tabLst/>
              <a:defRPr/>
            </a:pPr>
            <a:r>
              <a:rPr lang="en-US" dirty="0"/>
              <a:t>Place imagery here</a:t>
            </a:r>
          </a:p>
        </p:txBody>
      </p:sp>
      <p:sp>
        <p:nvSpPr>
          <p:cNvPr id="12" name="Text Placeholder 9">
            <a:extLst>
              <a:ext uri="{FF2B5EF4-FFF2-40B4-BE49-F238E27FC236}">
                <a16:creationId xmlns:a16="http://schemas.microsoft.com/office/drawing/2014/main" id="{D4772377-8015-4C99-7ED3-E4475C524D2A}"/>
              </a:ext>
            </a:extLst>
          </p:cNvPr>
          <p:cNvSpPr>
            <a:spLocks noGrp="1"/>
          </p:cNvSpPr>
          <p:nvPr>
            <p:ph type="body" sz="quarter" idx="14"/>
          </p:nvPr>
        </p:nvSpPr>
        <p:spPr>
          <a:xfrm>
            <a:off x="3429002" y="9144000"/>
            <a:ext cx="5708649" cy="2476500"/>
          </a:xfrm>
          <a:prstGeom prst="rect">
            <a:avLst/>
          </a:prstGeom>
        </p:spPr>
        <p:txBody>
          <a:bodyPr/>
          <a:lstStyle>
            <a:lvl1pPr>
              <a:lnSpc>
                <a:spcPct val="120000"/>
              </a:lnSpc>
              <a:spcBef>
                <a:spcPts val="0"/>
              </a:spcBef>
              <a:defRPr sz="2800">
                <a:solidFill>
                  <a:schemeClr val="tx1"/>
                </a:solidFill>
              </a:defRPr>
            </a:lvl1pPr>
            <a:lvl2pPr marL="255980" indent="-255980">
              <a:lnSpc>
                <a:spcPct val="120000"/>
              </a:lnSpc>
              <a:spcBef>
                <a:spcPts val="0"/>
              </a:spcBef>
              <a:defRPr sz="2800">
                <a:solidFill>
                  <a:schemeClr val="tx1"/>
                </a:solidFill>
              </a:defRPr>
            </a:lvl2pPr>
            <a:lvl3pPr marL="511962" indent="-255980">
              <a:lnSpc>
                <a:spcPct val="120000"/>
              </a:lnSpc>
              <a:spcBef>
                <a:spcPts val="0"/>
              </a:spcBef>
              <a:defRPr sz="2800">
                <a:solidFill>
                  <a:schemeClr val="tx1"/>
                </a:solidFill>
              </a:defRPr>
            </a:lvl3pPr>
            <a:lvl4pPr marL="767942" indent="-255980">
              <a:lnSpc>
                <a:spcPct val="120000"/>
              </a:lnSpc>
              <a:spcBef>
                <a:spcPts val="0"/>
              </a:spcBef>
              <a:defRPr sz="2800">
                <a:solidFill>
                  <a:schemeClr val="tx1"/>
                </a:solidFill>
              </a:defRPr>
            </a:lvl4pPr>
            <a:lvl5pPr>
              <a:lnSpc>
                <a:spcPct val="110000"/>
              </a:lnSpc>
              <a:spcBef>
                <a:spcPts val="0"/>
              </a:spcBef>
              <a:defRPr sz="2800">
                <a:solidFill>
                  <a:schemeClr val="tx1"/>
                </a:solidFill>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23" name="Picture Placeholder 7">
            <a:extLst>
              <a:ext uri="{FF2B5EF4-FFF2-40B4-BE49-F238E27FC236}">
                <a16:creationId xmlns:a16="http://schemas.microsoft.com/office/drawing/2014/main" id="{F94AC7E0-2DC4-5DEB-8E1E-2F27996F98E6}"/>
              </a:ext>
            </a:extLst>
          </p:cNvPr>
          <p:cNvSpPr>
            <a:spLocks noGrp="1"/>
          </p:cNvSpPr>
          <p:nvPr>
            <p:ph type="pic" sz="quarter" idx="26" hasCustomPrompt="1"/>
          </p:nvPr>
        </p:nvSpPr>
        <p:spPr>
          <a:xfrm>
            <a:off x="12757152" y="3054096"/>
            <a:ext cx="2473324" cy="2476500"/>
          </a:xfrm>
          <a:prstGeom prst="rect">
            <a:avLst/>
          </a:prstGeom>
          <a:solidFill>
            <a:srgbClr val="E0E0E0"/>
          </a:solidFill>
        </p:spPr>
        <p:txBody>
          <a:bodyPr anchor="ctr"/>
          <a:lstStyle>
            <a:lvl1pPr marL="0" marR="0" indent="0" algn="ctr" defTabSz="2437912" rtl="0" eaLnBrk="1" fontAlgn="auto" latinLnBrk="0" hangingPunct="1">
              <a:lnSpc>
                <a:spcPct val="110000"/>
              </a:lnSpc>
              <a:spcBef>
                <a:spcPts val="0"/>
              </a:spcBef>
              <a:spcAft>
                <a:spcPts val="0"/>
              </a:spcAft>
              <a:buClrTx/>
              <a:buSzTx/>
              <a:buFontTx/>
              <a:buNone/>
              <a:tabLst/>
              <a:defRPr sz="3600">
                <a:solidFill>
                  <a:schemeClr val="accent5"/>
                </a:solidFill>
              </a:defRPr>
            </a:lvl1pPr>
          </a:lstStyle>
          <a:p>
            <a:pPr marL="0" marR="0" lvl="0" indent="0" algn="ctr" defTabSz="2437912" rtl="0" eaLnBrk="1" fontAlgn="auto" latinLnBrk="0" hangingPunct="1">
              <a:lnSpc>
                <a:spcPct val="110000"/>
              </a:lnSpc>
              <a:spcBef>
                <a:spcPts val="0"/>
              </a:spcBef>
              <a:spcAft>
                <a:spcPts val="0"/>
              </a:spcAft>
              <a:buClrTx/>
              <a:buSzTx/>
              <a:buFontTx/>
              <a:buNone/>
              <a:tabLst/>
              <a:defRPr/>
            </a:pPr>
            <a:r>
              <a:rPr lang="en-US" dirty="0"/>
              <a:t>Place imagery here</a:t>
            </a:r>
          </a:p>
        </p:txBody>
      </p:sp>
      <p:sp>
        <p:nvSpPr>
          <p:cNvPr id="24" name="Text Placeholder 9">
            <a:extLst>
              <a:ext uri="{FF2B5EF4-FFF2-40B4-BE49-F238E27FC236}">
                <a16:creationId xmlns:a16="http://schemas.microsoft.com/office/drawing/2014/main" id="{3E3566C7-C728-77B2-2A34-BBB83D482F56}"/>
              </a:ext>
            </a:extLst>
          </p:cNvPr>
          <p:cNvSpPr>
            <a:spLocks noGrp="1"/>
          </p:cNvSpPr>
          <p:nvPr>
            <p:ph type="body" sz="quarter" idx="27"/>
          </p:nvPr>
        </p:nvSpPr>
        <p:spPr>
          <a:xfrm>
            <a:off x="15617826" y="3054096"/>
            <a:ext cx="5708649" cy="2476500"/>
          </a:xfrm>
          <a:prstGeom prst="rect">
            <a:avLst/>
          </a:prstGeom>
        </p:spPr>
        <p:txBody>
          <a:bodyPr/>
          <a:lstStyle>
            <a:lvl1pPr>
              <a:lnSpc>
                <a:spcPct val="120000"/>
              </a:lnSpc>
              <a:spcBef>
                <a:spcPts val="0"/>
              </a:spcBef>
              <a:defRPr sz="2800">
                <a:solidFill>
                  <a:schemeClr val="tx1"/>
                </a:solidFill>
              </a:defRPr>
            </a:lvl1pPr>
            <a:lvl2pPr marL="255980" indent="-255980">
              <a:lnSpc>
                <a:spcPct val="120000"/>
              </a:lnSpc>
              <a:spcBef>
                <a:spcPts val="0"/>
              </a:spcBef>
              <a:defRPr sz="2800">
                <a:solidFill>
                  <a:schemeClr val="tx1"/>
                </a:solidFill>
              </a:defRPr>
            </a:lvl2pPr>
            <a:lvl3pPr marL="511962" indent="-255980">
              <a:lnSpc>
                <a:spcPct val="120000"/>
              </a:lnSpc>
              <a:spcBef>
                <a:spcPts val="0"/>
              </a:spcBef>
              <a:defRPr sz="2800">
                <a:solidFill>
                  <a:schemeClr val="tx1"/>
                </a:solidFill>
              </a:defRPr>
            </a:lvl3pPr>
            <a:lvl4pPr marL="767942" indent="-255980">
              <a:lnSpc>
                <a:spcPct val="120000"/>
              </a:lnSpc>
              <a:spcBef>
                <a:spcPts val="0"/>
              </a:spcBef>
              <a:defRPr sz="2800">
                <a:solidFill>
                  <a:schemeClr val="tx1"/>
                </a:solidFill>
              </a:defRPr>
            </a:lvl4pPr>
            <a:lvl5pPr>
              <a:lnSpc>
                <a:spcPct val="110000"/>
              </a:lnSpc>
              <a:spcBef>
                <a:spcPts val="0"/>
              </a:spcBef>
              <a:defRPr sz="2800">
                <a:solidFill>
                  <a:schemeClr val="tx1"/>
                </a:solidFill>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19" name="Picture Placeholder 7">
            <a:extLst>
              <a:ext uri="{FF2B5EF4-FFF2-40B4-BE49-F238E27FC236}">
                <a16:creationId xmlns:a16="http://schemas.microsoft.com/office/drawing/2014/main" id="{A33F8C74-1D30-FEA9-4F3C-636531C86142}"/>
              </a:ext>
            </a:extLst>
          </p:cNvPr>
          <p:cNvSpPr>
            <a:spLocks noGrp="1"/>
          </p:cNvSpPr>
          <p:nvPr>
            <p:ph type="pic" sz="quarter" idx="22" hasCustomPrompt="1"/>
          </p:nvPr>
        </p:nvSpPr>
        <p:spPr>
          <a:xfrm>
            <a:off x="12757152" y="6108192"/>
            <a:ext cx="2473324" cy="2476500"/>
          </a:xfrm>
          <a:prstGeom prst="rect">
            <a:avLst/>
          </a:prstGeom>
          <a:solidFill>
            <a:srgbClr val="E0E0E0"/>
          </a:solidFill>
        </p:spPr>
        <p:txBody>
          <a:bodyPr anchor="ctr"/>
          <a:lstStyle>
            <a:lvl1pPr marL="0" marR="0" indent="0" algn="ctr" defTabSz="2437912" rtl="0" eaLnBrk="1" fontAlgn="auto" latinLnBrk="0" hangingPunct="1">
              <a:lnSpc>
                <a:spcPct val="110000"/>
              </a:lnSpc>
              <a:spcBef>
                <a:spcPts val="0"/>
              </a:spcBef>
              <a:spcAft>
                <a:spcPts val="0"/>
              </a:spcAft>
              <a:buClrTx/>
              <a:buSzTx/>
              <a:buFontTx/>
              <a:buNone/>
              <a:tabLst/>
              <a:defRPr sz="3600">
                <a:solidFill>
                  <a:schemeClr val="accent5"/>
                </a:solidFill>
              </a:defRPr>
            </a:lvl1pPr>
          </a:lstStyle>
          <a:p>
            <a:pPr marL="0" marR="0" lvl="0" indent="0" algn="ctr" defTabSz="2437912" rtl="0" eaLnBrk="1" fontAlgn="auto" latinLnBrk="0" hangingPunct="1">
              <a:lnSpc>
                <a:spcPct val="110000"/>
              </a:lnSpc>
              <a:spcBef>
                <a:spcPts val="0"/>
              </a:spcBef>
              <a:spcAft>
                <a:spcPts val="0"/>
              </a:spcAft>
              <a:buClrTx/>
              <a:buSzTx/>
              <a:buFontTx/>
              <a:buNone/>
              <a:tabLst/>
              <a:defRPr/>
            </a:pPr>
            <a:r>
              <a:rPr lang="en-US" dirty="0"/>
              <a:t>Place imagery here</a:t>
            </a:r>
          </a:p>
        </p:txBody>
      </p:sp>
      <p:sp>
        <p:nvSpPr>
          <p:cNvPr id="20" name="Text Placeholder 9">
            <a:extLst>
              <a:ext uri="{FF2B5EF4-FFF2-40B4-BE49-F238E27FC236}">
                <a16:creationId xmlns:a16="http://schemas.microsoft.com/office/drawing/2014/main" id="{A52D1EA1-405F-7875-BAB9-B258776E1460}"/>
              </a:ext>
            </a:extLst>
          </p:cNvPr>
          <p:cNvSpPr>
            <a:spLocks noGrp="1"/>
          </p:cNvSpPr>
          <p:nvPr>
            <p:ph type="body" sz="quarter" idx="23"/>
          </p:nvPr>
        </p:nvSpPr>
        <p:spPr>
          <a:xfrm>
            <a:off x="15617826" y="6108192"/>
            <a:ext cx="5708649" cy="2476500"/>
          </a:xfrm>
          <a:prstGeom prst="rect">
            <a:avLst/>
          </a:prstGeom>
        </p:spPr>
        <p:txBody>
          <a:bodyPr/>
          <a:lstStyle>
            <a:lvl1pPr>
              <a:lnSpc>
                <a:spcPct val="120000"/>
              </a:lnSpc>
              <a:spcBef>
                <a:spcPts val="0"/>
              </a:spcBef>
              <a:defRPr sz="2800">
                <a:solidFill>
                  <a:schemeClr val="tx1"/>
                </a:solidFill>
              </a:defRPr>
            </a:lvl1pPr>
            <a:lvl2pPr marL="255980" indent="-255980">
              <a:lnSpc>
                <a:spcPct val="120000"/>
              </a:lnSpc>
              <a:spcBef>
                <a:spcPts val="0"/>
              </a:spcBef>
              <a:defRPr sz="2800">
                <a:solidFill>
                  <a:schemeClr val="tx1"/>
                </a:solidFill>
              </a:defRPr>
            </a:lvl2pPr>
            <a:lvl3pPr marL="511962" indent="-255980">
              <a:lnSpc>
                <a:spcPct val="120000"/>
              </a:lnSpc>
              <a:spcBef>
                <a:spcPts val="0"/>
              </a:spcBef>
              <a:defRPr sz="2800">
                <a:solidFill>
                  <a:schemeClr val="tx1"/>
                </a:solidFill>
              </a:defRPr>
            </a:lvl3pPr>
            <a:lvl4pPr marL="767942" indent="-255980">
              <a:lnSpc>
                <a:spcPct val="120000"/>
              </a:lnSpc>
              <a:spcBef>
                <a:spcPts val="0"/>
              </a:spcBef>
              <a:defRPr sz="2800">
                <a:solidFill>
                  <a:schemeClr val="tx1"/>
                </a:solidFill>
              </a:defRPr>
            </a:lvl4pPr>
            <a:lvl5pPr>
              <a:lnSpc>
                <a:spcPct val="110000"/>
              </a:lnSpc>
              <a:spcBef>
                <a:spcPts val="0"/>
              </a:spcBef>
              <a:defRPr sz="2800">
                <a:solidFill>
                  <a:schemeClr val="tx1"/>
                </a:solidFill>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21" name="Picture Placeholder 7">
            <a:extLst>
              <a:ext uri="{FF2B5EF4-FFF2-40B4-BE49-F238E27FC236}">
                <a16:creationId xmlns:a16="http://schemas.microsoft.com/office/drawing/2014/main" id="{2E690121-61A1-708E-E5B8-5B65A668E628}"/>
              </a:ext>
            </a:extLst>
          </p:cNvPr>
          <p:cNvSpPr>
            <a:spLocks noGrp="1"/>
          </p:cNvSpPr>
          <p:nvPr>
            <p:ph type="pic" sz="quarter" idx="24" hasCustomPrompt="1"/>
          </p:nvPr>
        </p:nvSpPr>
        <p:spPr>
          <a:xfrm>
            <a:off x="12757152" y="9144000"/>
            <a:ext cx="2473324" cy="2476500"/>
          </a:xfrm>
          <a:prstGeom prst="rect">
            <a:avLst/>
          </a:prstGeom>
          <a:solidFill>
            <a:srgbClr val="E0E0E0"/>
          </a:solidFill>
        </p:spPr>
        <p:txBody>
          <a:bodyPr anchor="ctr"/>
          <a:lstStyle>
            <a:lvl1pPr marL="0" marR="0" indent="0" algn="ctr" defTabSz="2437912" rtl="0" eaLnBrk="1" fontAlgn="auto" latinLnBrk="0" hangingPunct="1">
              <a:lnSpc>
                <a:spcPct val="110000"/>
              </a:lnSpc>
              <a:spcBef>
                <a:spcPts val="0"/>
              </a:spcBef>
              <a:spcAft>
                <a:spcPts val="0"/>
              </a:spcAft>
              <a:buClrTx/>
              <a:buSzTx/>
              <a:buFontTx/>
              <a:buNone/>
              <a:tabLst/>
              <a:defRPr sz="3600">
                <a:solidFill>
                  <a:schemeClr val="accent5"/>
                </a:solidFill>
              </a:defRPr>
            </a:lvl1pPr>
          </a:lstStyle>
          <a:p>
            <a:pPr marL="0" marR="0" lvl="0" indent="0" algn="ctr" defTabSz="2437912" rtl="0" eaLnBrk="1" fontAlgn="auto" latinLnBrk="0" hangingPunct="1">
              <a:lnSpc>
                <a:spcPct val="110000"/>
              </a:lnSpc>
              <a:spcBef>
                <a:spcPts val="0"/>
              </a:spcBef>
              <a:spcAft>
                <a:spcPts val="0"/>
              </a:spcAft>
              <a:buClrTx/>
              <a:buSzTx/>
              <a:buFontTx/>
              <a:buNone/>
              <a:tabLst/>
              <a:defRPr/>
            </a:pPr>
            <a:r>
              <a:rPr lang="en-US" dirty="0"/>
              <a:t>Place imagery here</a:t>
            </a:r>
          </a:p>
        </p:txBody>
      </p:sp>
      <p:sp>
        <p:nvSpPr>
          <p:cNvPr id="22" name="Text Placeholder 9">
            <a:extLst>
              <a:ext uri="{FF2B5EF4-FFF2-40B4-BE49-F238E27FC236}">
                <a16:creationId xmlns:a16="http://schemas.microsoft.com/office/drawing/2014/main" id="{73849969-24A3-113A-C58E-4A4B0FB29BAD}"/>
              </a:ext>
            </a:extLst>
          </p:cNvPr>
          <p:cNvSpPr>
            <a:spLocks noGrp="1"/>
          </p:cNvSpPr>
          <p:nvPr>
            <p:ph type="body" sz="quarter" idx="25"/>
          </p:nvPr>
        </p:nvSpPr>
        <p:spPr>
          <a:xfrm>
            <a:off x="15617826" y="9144000"/>
            <a:ext cx="5708649" cy="2476500"/>
          </a:xfrm>
          <a:prstGeom prst="rect">
            <a:avLst/>
          </a:prstGeom>
        </p:spPr>
        <p:txBody>
          <a:bodyPr/>
          <a:lstStyle>
            <a:lvl1pPr>
              <a:lnSpc>
                <a:spcPct val="120000"/>
              </a:lnSpc>
              <a:spcBef>
                <a:spcPts val="0"/>
              </a:spcBef>
              <a:defRPr sz="2800">
                <a:solidFill>
                  <a:schemeClr val="tx1"/>
                </a:solidFill>
              </a:defRPr>
            </a:lvl1pPr>
            <a:lvl2pPr marL="255980" indent="-255980">
              <a:lnSpc>
                <a:spcPct val="120000"/>
              </a:lnSpc>
              <a:spcBef>
                <a:spcPts val="0"/>
              </a:spcBef>
              <a:defRPr sz="2800">
                <a:solidFill>
                  <a:schemeClr val="tx1"/>
                </a:solidFill>
              </a:defRPr>
            </a:lvl2pPr>
            <a:lvl3pPr marL="511962" indent="-255980">
              <a:lnSpc>
                <a:spcPct val="120000"/>
              </a:lnSpc>
              <a:spcBef>
                <a:spcPts val="0"/>
              </a:spcBef>
              <a:defRPr sz="2800">
                <a:solidFill>
                  <a:schemeClr val="tx1"/>
                </a:solidFill>
              </a:defRPr>
            </a:lvl3pPr>
            <a:lvl4pPr marL="767942" indent="-255980">
              <a:lnSpc>
                <a:spcPct val="120000"/>
              </a:lnSpc>
              <a:spcBef>
                <a:spcPts val="0"/>
              </a:spcBef>
              <a:defRPr sz="2800">
                <a:solidFill>
                  <a:schemeClr val="tx1"/>
                </a:solidFill>
              </a:defRPr>
            </a:lvl4pPr>
            <a:lvl5pPr>
              <a:lnSpc>
                <a:spcPct val="110000"/>
              </a:lnSpc>
              <a:spcBef>
                <a:spcPts val="0"/>
              </a:spcBef>
              <a:defRPr sz="2800">
                <a:solidFill>
                  <a:schemeClr val="tx1"/>
                </a:solidFill>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4" name="フッター プレースホルダー 3">
            <a:extLst>
              <a:ext uri="{FF2B5EF4-FFF2-40B4-BE49-F238E27FC236}">
                <a16:creationId xmlns:a16="http://schemas.microsoft.com/office/drawing/2014/main" id="{F6BC5B28-E9F7-3E76-4775-C4886A37C95D}"/>
              </a:ext>
            </a:extLst>
          </p:cNvPr>
          <p:cNvSpPr>
            <a:spLocks noGrp="1"/>
          </p:cNvSpPr>
          <p:nvPr>
            <p:ph type="ftr" sz="quarter" idx="28"/>
          </p:nvPr>
        </p:nvSpPr>
        <p:spPr/>
        <p:txBody>
          <a:bodyPr/>
          <a:lstStyle/>
          <a:p>
            <a:r>
              <a:rPr kumimoji="1" lang="ja-JP" altLang="en-US"/>
              <a:t>フッター</a:t>
            </a:r>
            <a:r>
              <a:rPr kumimoji="1" lang="en-US" altLang="ja-JP" dirty="0"/>
              <a:t>(Optional)</a:t>
            </a:r>
            <a:endParaRPr kumimoji="1" lang="ja-JP" altLang="en-US"/>
          </a:p>
        </p:txBody>
      </p:sp>
      <p:sp>
        <p:nvSpPr>
          <p:cNvPr id="6" name="スライド番号プレースホルダー 5">
            <a:extLst>
              <a:ext uri="{FF2B5EF4-FFF2-40B4-BE49-F238E27FC236}">
                <a16:creationId xmlns:a16="http://schemas.microsoft.com/office/drawing/2014/main" id="{B27863C9-B5C9-C70A-12E9-CE88A3DF1895}"/>
              </a:ext>
            </a:extLst>
          </p:cNvPr>
          <p:cNvSpPr>
            <a:spLocks noGrp="1"/>
          </p:cNvSpPr>
          <p:nvPr>
            <p:ph type="sldNum" sz="quarter" idx="29"/>
          </p:nvPr>
        </p:nvSpPr>
        <p:spPr/>
        <p:txBody>
          <a:bodyPr/>
          <a:lstStyle/>
          <a:p>
            <a:fld id="{19CA33DB-3EF7-0D48-8164-B05E3E6F1758}" type="slidenum">
              <a:rPr kumimoji="1" lang="ja-JP" altLang="en-US" smtClean="0"/>
              <a:pPr/>
              <a:t>‹#›</a:t>
            </a:fld>
            <a:endParaRPr kumimoji="1" lang="ja-JP" altLang="en-US"/>
          </a:p>
        </p:txBody>
      </p:sp>
    </p:spTree>
    <p:extLst>
      <p:ext uri="{BB962C8B-B14F-4D97-AF65-F5344CB8AC3E}">
        <p14:creationId xmlns:p14="http://schemas.microsoft.com/office/powerpoint/2010/main" val="2936719277"/>
      </p:ext>
    </p:extLst>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Cover, imagery, half, label">
    <p:bg>
      <p:bgPr>
        <a:solidFill>
          <a:schemeClr val="bg1"/>
        </a:solidFill>
        <a:effectLst/>
      </p:bgPr>
    </p:bg>
    <p:spTree>
      <p:nvGrpSpPr>
        <p:cNvPr id="1" name=""/>
        <p:cNvGrpSpPr/>
        <p:nvPr/>
      </p:nvGrpSpPr>
      <p:grpSpPr>
        <a:xfrm>
          <a:off x="0" y="0"/>
          <a:ext cx="0" cy="0"/>
          <a:chOff x="0" y="0"/>
          <a:chExt cx="0" cy="0"/>
        </a:xfrm>
      </p:grpSpPr>
      <p:grpSp>
        <p:nvGrpSpPr>
          <p:cNvPr id="106" name="グループ化 105">
            <a:extLst>
              <a:ext uri="{FF2B5EF4-FFF2-40B4-BE49-F238E27FC236}">
                <a16:creationId xmlns:a16="http://schemas.microsoft.com/office/drawing/2014/main" id="{D9BC8B4C-E8CC-C41B-0B01-EF08FA7B1058}"/>
              </a:ext>
            </a:extLst>
          </p:cNvPr>
          <p:cNvGrpSpPr/>
          <p:nvPr userDrawn="1"/>
        </p:nvGrpSpPr>
        <p:grpSpPr>
          <a:xfrm>
            <a:off x="-274356" y="-277585"/>
            <a:ext cx="24911499" cy="14267906"/>
            <a:chOff x="-137160" y="-138793"/>
            <a:chExt cx="12454128" cy="7133953"/>
          </a:xfrm>
        </p:grpSpPr>
        <p:cxnSp>
          <p:nvCxnSpPr>
            <p:cNvPr id="107" name="直線コネクタ 106">
              <a:extLst>
                <a:ext uri="{FF2B5EF4-FFF2-40B4-BE49-F238E27FC236}">
                  <a16:creationId xmlns:a16="http://schemas.microsoft.com/office/drawing/2014/main" id="{FDA7E4B5-36A9-11CE-6EF6-6D364E4E42D7}"/>
                </a:ext>
              </a:extLst>
            </p:cNvPr>
            <p:cNvCxnSpPr/>
            <p:nvPr/>
          </p:nvCxnSpPr>
          <p:spPr>
            <a:xfrm>
              <a:off x="285750"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08" name="直線コネクタ 107">
              <a:extLst>
                <a:ext uri="{FF2B5EF4-FFF2-40B4-BE49-F238E27FC236}">
                  <a16:creationId xmlns:a16="http://schemas.microsoft.com/office/drawing/2014/main" id="{0E477B0C-6F38-9A54-9D2D-5C380DD0B2FB}"/>
                </a:ext>
              </a:extLst>
            </p:cNvPr>
            <p:cNvCxnSpPr/>
            <p:nvPr/>
          </p:nvCxnSpPr>
          <p:spPr>
            <a:xfrm>
              <a:off x="1524000"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09" name="直線コネクタ 108">
              <a:extLst>
                <a:ext uri="{FF2B5EF4-FFF2-40B4-BE49-F238E27FC236}">
                  <a16:creationId xmlns:a16="http://schemas.microsoft.com/office/drawing/2014/main" id="{92CE7F9A-BB3D-6CD4-0B70-1FB2B939405D}"/>
                </a:ext>
              </a:extLst>
            </p:cNvPr>
            <p:cNvCxnSpPr/>
            <p:nvPr/>
          </p:nvCxnSpPr>
          <p:spPr>
            <a:xfrm>
              <a:off x="2765425"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10" name="直線コネクタ 109">
              <a:extLst>
                <a:ext uri="{FF2B5EF4-FFF2-40B4-BE49-F238E27FC236}">
                  <a16:creationId xmlns:a16="http://schemas.microsoft.com/office/drawing/2014/main" id="{79B0F784-7A62-933F-3033-09AE1CE2752B}"/>
                </a:ext>
              </a:extLst>
            </p:cNvPr>
            <p:cNvCxnSpPr/>
            <p:nvPr/>
          </p:nvCxnSpPr>
          <p:spPr>
            <a:xfrm>
              <a:off x="3051175"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11" name="直線コネクタ 110">
              <a:extLst>
                <a:ext uri="{FF2B5EF4-FFF2-40B4-BE49-F238E27FC236}">
                  <a16:creationId xmlns:a16="http://schemas.microsoft.com/office/drawing/2014/main" id="{0962B8D0-55DF-AC4B-FDAC-FEDC80D468CA}"/>
                </a:ext>
              </a:extLst>
            </p:cNvPr>
            <p:cNvCxnSpPr>
              <a:cxnSpLocks/>
            </p:cNvCxnSpPr>
            <p:nvPr/>
          </p:nvCxnSpPr>
          <p:spPr>
            <a:xfrm>
              <a:off x="3340957"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12" name="直線コネクタ 111">
              <a:extLst>
                <a:ext uri="{FF2B5EF4-FFF2-40B4-BE49-F238E27FC236}">
                  <a16:creationId xmlns:a16="http://schemas.microsoft.com/office/drawing/2014/main" id="{EC39F323-8F5D-E66F-E70D-DF426DABC80E}"/>
                </a:ext>
              </a:extLst>
            </p:cNvPr>
            <p:cNvCxnSpPr>
              <a:cxnSpLocks/>
            </p:cNvCxnSpPr>
            <p:nvPr/>
          </p:nvCxnSpPr>
          <p:spPr>
            <a:xfrm>
              <a:off x="4575175"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13" name="直線コネクタ 112">
              <a:extLst>
                <a:ext uri="{FF2B5EF4-FFF2-40B4-BE49-F238E27FC236}">
                  <a16:creationId xmlns:a16="http://schemas.microsoft.com/office/drawing/2014/main" id="{4EF8B9D9-39BA-C0E3-1A89-F8E9B2621C9E}"/>
                </a:ext>
              </a:extLst>
            </p:cNvPr>
            <p:cNvCxnSpPr>
              <a:cxnSpLocks/>
            </p:cNvCxnSpPr>
            <p:nvPr/>
          </p:nvCxnSpPr>
          <p:spPr>
            <a:xfrm>
              <a:off x="5819775"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14" name="直線コネクタ 113">
              <a:extLst>
                <a:ext uri="{FF2B5EF4-FFF2-40B4-BE49-F238E27FC236}">
                  <a16:creationId xmlns:a16="http://schemas.microsoft.com/office/drawing/2014/main" id="{598918A8-30F2-1B28-CB12-200944B72599}"/>
                </a:ext>
              </a:extLst>
            </p:cNvPr>
            <p:cNvCxnSpPr>
              <a:cxnSpLocks/>
            </p:cNvCxnSpPr>
            <p:nvPr/>
          </p:nvCxnSpPr>
          <p:spPr>
            <a:xfrm>
              <a:off x="6096000"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15" name="直線コネクタ 114">
              <a:extLst>
                <a:ext uri="{FF2B5EF4-FFF2-40B4-BE49-F238E27FC236}">
                  <a16:creationId xmlns:a16="http://schemas.microsoft.com/office/drawing/2014/main" id="{123D3860-8146-22A8-785D-0E2BEED6363B}"/>
                </a:ext>
              </a:extLst>
            </p:cNvPr>
            <p:cNvCxnSpPr>
              <a:cxnSpLocks/>
            </p:cNvCxnSpPr>
            <p:nvPr/>
          </p:nvCxnSpPr>
          <p:spPr>
            <a:xfrm>
              <a:off x="6380512"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16" name="直線コネクタ 115">
              <a:extLst>
                <a:ext uri="{FF2B5EF4-FFF2-40B4-BE49-F238E27FC236}">
                  <a16:creationId xmlns:a16="http://schemas.microsoft.com/office/drawing/2014/main" id="{AAA2A5E0-5EC3-9077-8F95-2A7E55FDE434}"/>
                </a:ext>
              </a:extLst>
            </p:cNvPr>
            <p:cNvCxnSpPr>
              <a:cxnSpLocks/>
            </p:cNvCxnSpPr>
            <p:nvPr/>
          </p:nvCxnSpPr>
          <p:spPr>
            <a:xfrm>
              <a:off x="7616825"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17" name="直線コネクタ 116">
              <a:extLst>
                <a:ext uri="{FF2B5EF4-FFF2-40B4-BE49-F238E27FC236}">
                  <a16:creationId xmlns:a16="http://schemas.microsoft.com/office/drawing/2014/main" id="{E63C9FFD-5926-A088-CC34-026C41F80B8C}"/>
                </a:ext>
              </a:extLst>
            </p:cNvPr>
            <p:cNvCxnSpPr>
              <a:cxnSpLocks/>
            </p:cNvCxnSpPr>
            <p:nvPr/>
          </p:nvCxnSpPr>
          <p:spPr>
            <a:xfrm>
              <a:off x="8861425"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18" name="直線コネクタ 117">
              <a:extLst>
                <a:ext uri="{FF2B5EF4-FFF2-40B4-BE49-F238E27FC236}">
                  <a16:creationId xmlns:a16="http://schemas.microsoft.com/office/drawing/2014/main" id="{87236247-C6E7-15E0-BF5A-E19CEE90EEEA}"/>
                </a:ext>
              </a:extLst>
            </p:cNvPr>
            <p:cNvCxnSpPr>
              <a:cxnSpLocks/>
            </p:cNvCxnSpPr>
            <p:nvPr/>
          </p:nvCxnSpPr>
          <p:spPr>
            <a:xfrm>
              <a:off x="9144000"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19" name="直線コネクタ 118">
              <a:extLst>
                <a:ext uri="{FF2B5EF4-FFF2-40B4-BE49-F238E27FC236}">
                  <a16:creationId xmlns:a16="http://schemas.microsoft.com/office/drawing/2014/main" id="{EDA88F8E-4A15-935A-C6C5-9EAF7C93C43C}"/>
                </a:ext>
              </a:extLst>
            </p:cNvPr>
            <p:cNvCxnSpPr>
              <a:cxnSpLocks/>
            </p:cNvCxnSpPr>
            <p:nvPr/>
          </p:nvCxnSpPr>
          <p:spPr>
            <a:xfrm>
              <a:off x="9420225"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20" name="直線コネクタ 119">
              <a:extLst>
                <a:ext uri="{FF2B5EF4-FFF2-40B4-BE49-F238E27FC236}">
                  <a16:creationId xmlns:a16="http://schemas.microsoft.com/office/drawing/2014/main" id="{EFA24760-4F12-2EE3-BD8C-AD17AF90931C}"/>
                </a:ext>
              </a:extLst>
            </p:cNvPr>
            <p:cNvCxnSpPr>
              <a:cxnSpLocks/>
            </p:cNvCxnSpPr>
            <p:nvPr/>
          </p:nvCxnSpPr>
          <p:spPr>
            <a:xfrm>
              <a:off x="10671175"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21" name="直線コネクタ 120">
              <a:extLst>
                <a:ext uri="{FF2B5EF4-FFF2-40B4-BE49-F238E27FC236}">
                  <a16:creationId xmlns:a16="http://schemas.microsoft.com/office/drawing/2014/main" id="{4ECE02E4-EFE1-D330-EE16-6C3FB7A13B65}"/>
                </a:ext>
              </a:extLst>
            </p:cNvPr>
            <p:cNvCxnSpPr>
              <a:cxnSpLocks/>
            </p:cNvCxnSpPr>
            <p:nvPr/>
          </p:nvCxnSpPr>
          <p:spPr>
            <a:xfrm>
              <a:off x="11905012"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22" name="直線コネクタ 121">
              <a:extLst>
                <a:ext uri="{FF2B5EF4-FFF2-40B4-BE49-F238E27FC236}">
                  <a16:creationId xmlns:a16="http://schemas.microsoft.com/office/drawing/2014/main" id="{30115B54-92BE-14CF-E065-8DEB1B3B472C}"/>
                </a:ext>
              </a:extLst>
            </p:cNvPr>
            <p:cNvCxnSpPr>
              <a:cxnSpLocks/>
            </p:cNvCxnSpPr>
            <p:nvPr/>
          </p:nvCxnSpPr>
          <p:spPr>
            <a:xfrm>
              <a:off x="285750"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23" name="直線コネクタ 122">
              <a:extLst>
                <a:ext uri="{FF2B5EF4-FFF2-40B4-BE49-F238E27FC236}">
                  <a16:creationId xmlns:a16="http://schemas.microsoft.com/office/drawing/2014/main" id="{2499AA50-DFE0-C57D-5E7E-F3477F0C3090}"/>
                </a:ext>
              </a:extLst>
            </p:cNvPr>
            <p:cNvCxnSpPr>
              <a:cxnSpLocks/>
            </p:cNvCxnSpPr>
            <p:nvPr/>
          </p:nvCxnSpPr>
          <p:spPr>
            <a:xfrm>
              <a:off x="1524000"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24" name="直線コネクタ 123">
              <a:extLst>
                <a:ext uri="{FF2B5EF4-FFF2-40B4-BE49-F238E27FC236}">
                  <a16:creationId xmlns:a16="http://schemas.microsoft.com/office/drawing/2014/main" id="{C8FAC583-8020-8855-2BEA-70393D71A379}"/>
                </a:ext>
              </a:extLst>
            </p:cNvPr>
            <p:cNvCxnSpPr>
              <a:cxnSpLocks/>
            </p:cNvCxnSpPr>
            <p:nvPr/>
          </p:nvCxnSpPr>
          <p:spPr>
            <a:xfrm>
              <a:off x="2765425"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25" name="直線コネクタ 124">
              <a:extLst>
                <a:ext uri="{FF2B5EF4-FFF2-40B4-BE49-F238E27FC236}">
                  <a16:creationId xmlns:a16="http://schemas.microsoft.com/office/drawing/2014/main" id="{08D7990F-9604-E233-BAD3-ADA3D497631D}"/>
                </a:ext>
              </a:extLst>
            </p:cNvPr>
            <p:cNvCxnSpPr>
              <a:cxnSpLocks/>
            </p:cNvCxnSpPr>
            <p:nvPr/>
          </p:nvCxnSpPr>
          <p:spPr>
            <a:xfrm>
              <a:off x="3051175"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26" name="直線コネクタ 125">
              <a:extLst>
                <a:ext uri="{FF2B5EF4-FFF2-40B4-BE49-F238E27FC236}">
                  <a16:creationId xmlns:a16="http://schemas.microsoft.com/office/drawing/2014/main" id="{D67B5B96-2542-ED1F-EB04-6865EC5D9F91}"/>
                </a:ext>
              </a:extLst>
            </p:cNvPr>
            <p:cNvCxnSpPr>
              <a:cxnSpLocks/>
            </p:cNvCxnSpPr>
            <p:nvPr/>
          </p:nvCxnSpPr>
          <p:spPr>
            <a:xfrm>
              <a:off x="3340957"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27" name="直線コネクタ 126">
              <a:extLst>
                <a:ext uri="{FF2B5EF4-FFF2-40B4-BE49-F238E27FC236}">
                  <a16:creationId xmlns:a16="http://schemas.microsoft.com/office/drawing/2014/main" id="{D312E7E3-6FE5-215E-C01E-0778422BEBF4}"/>
                </a:ext>
              </a:extLst>
            </p:cNvPr>
            <p:cNvCxnSpPr>
              <a:cxnSpLocks/>
            </p:cNvCxnSpPr>
            <p:nvPr/>
          </p:nvCxnSpPr>
          <p:spPr>
            <a:xfrm>
              <a:off x="4575175"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28" name="直線コネクタ 127">
              <a:extLst>
                <a:ext uri="{FF2B5EF4-FFF2-40B4-BE49-F238E27FC236}">
                  <a16:creationId xmlns:a16="http://schemas.microsoft.com/office/drawing/2014/main" id="{9119E736-163A-9EA9-5C0F-1458F999A13F}"/>
                </a:ext>
              </a:extLst>
            </p:cNvPr>
            <p:cNvCxnSpPr>
              <a:cxnSpLocks/>
            </p:cNvCxnSpPr>
            <p:nvPr/>
          </p:nvCxnSpPr>
          <p:spPr>
            <a:xfrm>
              <a:off x="5819775"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29" name="直線コネクタ 128">
              <a:extLst>
                <a:ext uri="{FF2B5EF4-FFF2-40B4-BE49-F238E27FC236}">
                  <a16:creationId xmlns:a16="http://schemas.microsoft.com/office/drawing/2014/main" id="{FE271518-E980-A076-E38B-A847801B372D}"/>
                </a:ext>
              </a:extLst>
            </p:cNvPr>
            <p:cNvCxnSpPr>
              <a:cxnSpLocks/>
            </p:cNvCxnSpPr>
            <p:nvPr/>
          </p:nvCxnSpPr>
          <p:spPr>
            <a:xfrm>
              <a:off x="6096000"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30" name="直線コネクタ 129">
              <a:extLst>
                <a:ext uri="{FF2B5EF4-FFF2-40B4-BE49-F238E27FC236}">
                  <a16:creationId xmlns:a16="http://schemas.microsoft.com/office/drawing/2014/main" id="{392EBEA6-11E5-E184-AA48-6960B1F0FCB4}"/>
                </a:ext>
              </a:extLst>
            </p:cNvPr>
            <p:cNvCxnSpPr>
              <a:cxnSpLocks/>
            </p:cNvCxnSpPr>
            <p:nvPr/>
          </p:nvCxnSpPr>
          <p:spPr>
            <a:xfrm>
              <a:off x="6380512"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31" name="直線コネクタ 130">
              <a:extLst>
                <a:ext uri="{FF2B5EF4-FFF2-40B4-BE49-F238E27FC236}">
                  <a16:creationId xmlns:a16="http://schemas.microsoft.com/office/drawing/2014/main" id="{1E271A61-7E30-3A88-5526-11C68FFCBD9B}"/>
                </a:ext>
              </a:extLst>
            </p:cNvPr>
            <p:cNvCxnSpPr>
              <a:cxnSpLocks/>
            </p:cNvCxnSpPr>
            <p:nvPr/>
          </p:nvCxnSpPr>
          <p:spPr>
            <a:xfrm>
              <a:off x="7616825"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32" name="直線コネクタ 131">
              <a:extLst>
                <a:ext uri="{FF2B5EF4-FFF2-40B4-BE49-F238E27FC236}">
                  <a16:creationId xmlns:a16="http://schemas.microsoft.com/office/drawing/2014/main" id="{665E86F7-E415-7D29-D66C-4B113FAC904D}"/>
                </a:ext>
              </a:extLst>
            </p:cNvPr>
            <p:cNvCxnSpPr>
              <a:cxnSpLocks/>
            </p:cNvCxnSpPr>
            <p:nvPr/>
          </p:nvCxnSpPr>
          <p:spPr>
            <a:xfrm>
              <a:off x="8861425"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33" name="直線コネクタ 132">
              <a:extLst>
                <a:ext uri="{FF2B5EF4-FFF2-40B4-BE49-F238E27FC236}">
                  <a16:creationId xmlns:a16="http://schemas.microsoft.com/office/drawing/2014/main" id="{4979B937-9255-928C-0AB9-31954334F7F2}"/>
                </a:ext>
              </a:extLst>
            </p:cNvPr>
            <p:cNvCxnSpPr>
              <a:cxnSpLocks/>
            </p:cNvCxnSpPr>
            <p:nvPr/>
          </p:nvCxnSpPr>
          <p:spPr>
            <a:xfrm>
              <a:off x="9144000"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34" name="直線コネクタ 133">
              <a:extLst>
                <a:ext uri="{FF2B5EF4-FFF2-40B4-BE49-F238E27FC236}">
                  <a16:creationId xmlns:a16="http://schemas.microsoft.com/office/drawing/2014/main" id="{AA1AF677-1772-1A34-4DA6-C6EBF5614E6F}"/>
                </a:ext>
              </a:extLst>
            </p:cNvPr>
            <p:cNvCxnSpPr>
              <a:cxnSpLocks/>
            </p:cNvCxnSpPr>
            <p:nvPr/>
          </p:nvCxnSpPr>
          <p:spPr>
            <a:xfrm>
              <a:off x="9420225"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35" name="直線コネクタ 134">
              <a:extLst>
                <a:ext uri="{FF2B5EF4-FFF2-40B4-BE49-F238E27FC236}">
                  <a16:creationId xmlns:a16="http://schemas.microsoft.com/office/drawing/2014/main" id="{D0C82070-4E58-FF97-C468-26DD5AE77C2F}"/>
                </a:ext>
              </a:extLst>
            </p:cNvPr>
            <p:cNvCxnSpPr>
              <a:cxnSpLocks/>
            </p:cNvCxnSpPr>
            <p:nvPr/>
          </p:nvCxnSpPr>
          <p:spPr>
            <a:xfrm>
              <a:off x="10671175"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36" name="直線コネクタ 135">
              <a:extLst>
                <a:ext uri="{FF2B5EF4-FFF2-40B4-BE49-F238E27FC236}">
                  <a16:creationId xmlns:a16="http://schemas.microsoft.com/office/drawing/2014/main" id="{608F1B42-BAE4-D120-FFD5-CB180AA9E800}"/>
                </a:ext>
              </a:extLst>
            </p:cNvPr>
            <p:cNvCxnSpPr>
              <a:cxnSpLocks/>
            </p:cNvCxnSpPr>
            <p:nvPr/>
          </p:nvCxnSpPr>
          <p:spPr>
            <a:xfrm>
              <a:off x="11905012"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37" name="直線コネクタ 136">
              <a:extLst>
                <a:ext uri="{FF2B5EF4-FFF2-40B4-BE49-F238E27FC236}">
                  <a16:creationId xmlns:a16="http://schemas.microsoft.com/office/drawing/2014/main" id="{1FFC981C-46E5-47E4-0013-D4582E369730}"/>
                </a:ext>
              </a:extLst>
            </p:cNvPr>
            <p:cNvCxnSpPr>
              <a:cxnSpLocks/>
            </p:cNvCxnSpPr>
            <p:nvPr/>
          </p:nvCxnSpPr>
          <p:spPr>
            <a:xfrm>
              <a:off x="-137160" y="302895"/>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38" name="直線コネクタ 137">
              <a:extLst>
                <a:ext uri="{FF2B5EF4-FFF2-40B4-BE49-F238E27FC236}">
                  <a16:creationId xmlns:a16="http://schemas.microsoft.com/office/drawing/2014/main" id="{DFBFEDFB-056F-3ECE-2772-1C7B5DEFAFE4}"/>
                </a:ext>
              </a:extLst>
            </p:cNvPr>
            <p:cNvCxnSpPr>
              <a:cxnSpLocks/>
            </p:cNvCxnSpPr>
            <p:nvPr/>
          </p:nvCxnSpPr>
          <p:spPr>
            <a:xfrm>
              <a:off x="-137160" y="774476"/>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39" name="直線コネクタ 138">
              <a:extLst>
                <a:ext uri="{FF2B5EF4-FFF2-40B4-BE49-F238E27FC236}">
                  <a16:creationId xmlns:a16="http://schemas.microsoft.com/office/drawing/2014/main" id="{FA1756BD-B397-7C2D-B585-6BB27D3548D8}"/>
                </a:ext>
              </a:extLst>
            </p:cNvPr>
            <p:cNvCxnSpPr>
              <a:cxnSpLocks/>
            </p:cNvCxnSpPr>
            <p:nvPr/>
          </p:nvCxnSpPr>
          <p:spPr>
            <a:xfrm>
              <a:off x="-137160" y="1534349"/>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40" name="直線コネクタ 139">
              <a:extLst>
                <a:ext uri="{FF2B5EF4-FFF2-40B4-BE49-F238E27FC236}">
                  <a16:creationId xmlns:a16="http://schemas.microsoft.com/office/drawing/2014/main" id="{7EDCEB8C-B363-57B9-41E0-B31BF5C9CCBE}"/>
                </a:ext>
              </a:extLst>
            </p:cNvPr>
            <p:cNvCxnSpPr>
              <a:cxnSpLocks/>
            </p:cNvCxnSpPr>
            <p:nvPr/>
          </p:nvCxnSpPr>
          <p:spPr>
            <a:xfrm>
              <a:off x="-137160" y="2294222"/>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41" name="直線コネクタ 140">
              <a:extLst>
                <a:ext uri="{FF2B5EF4-FFF2-40B4-BE49-F238E27FC236}">
                  <a16:creationId xmlns:a16="http://schemas.microsoft.com/office/drawing/2014/main" id="{A0910E9C-6852-B1D4-934B-4D05EF5C1638}"/>
                </a:ext>
              </a:extLst>
            </p:cNvPr>
            <p:cNvCxnSpPr>
              <a:cxnSpLocks/>
            </p:cNvCxnSpPr>
            <p:nvPr/>
          </p:nvCxnSpPr>
          <p:spPr>
            <a:xfrm>
              <a:off x="-137160" y="3054095"/>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42" name="直線コネクタ 141">
              <a:extLst>
                <a:ext uri="{FF2B5EF4-FFF2-40B4-BE49-F238E27FC236}">
                  <a16:creationId xmlns:a16="http://schemas.microsoft.com/office/drawing/2014/main" id="{A1226A8B-4BAC-FDFB-FE13-C5C2AB3D6125}"/>
                </a:ext>
              </a:extLst>
            </p:cNvPr>
            <p:cNvCxnSpPr>
              <a:cxnSpLocks/>
            </p:cNvCxnSpPr>
            <p:nvPr/>
          </p:nvCxnSpPr>
          <p:spPr>
            <a:xfrm>
              <a:off x="-137160" y="3813968"/>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43" name="直線コネクタ 142">
              <a:extLst>
                <a:ext uri="{FF2B5EF4-FFF2-40B4-BE49-F238E27FC236}">
                  <a16:creationId xmlns:a16="http://schemas.microsoft.com/office/drawing/2014/main" id="{0DC5DD5F-DE00-8F3E-9504-84989535CED9}"/>
                </a:ext>
              </a:extLst>
            </p:cNvPr>
            <p:cNvCxnSpPr>
              <a:cxnSpLocks/>
            </p:cNvCxnSpPr>
            <p:nvPr/>
          </p:nvCxnSpPr>
          <p:spPr>
            <a:xfrm>
              <a:off x="-137160" y="4573841"/>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44" name="直線コネクタ 143">
              <a:extLst>
                <a:ext uri="{FF2B5EF4-FFF2-40B4-BE49-F238E27FC236}">
                  <a16:creationId xmlns:a16="http://schemas.microsoft.com/office/drawing/2014/main" id="{8FE676D0-E894-4E2A-796C-0A135447F0FF}"/>
                </a:ext>
              </a:extLst>
            </p:cNvPr>
            <p:cNvCxnSpPr>
              <a:cxnSpLocks/>
            </p:cNvCxnSpPr>
            <p:nvPr/>
          </p:nvCxnSpPr>
          <p:spPr>
            <a:xfrm>
              <a:off x="-137160" y="5333714"/>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45" name="直線コネクタ 144">
              <a:extLst>
                <a:ext uri="{FF2B5EF4-FFF2-40B4-BE49-F238E27FC236}">
                  <a16:creationId xmlns:a16="http://schemas.microsoft.com/office/drawing/2014/main" id="{76714359-C94D-EEDF-FB33-CFB539E2C280}"/>
                </a:ext>
              </a:extLst>
            </p:cNvPr>
            <p:cNvCxnSpPr>
              <a:cxnSpLocks/>
            </p:cNvCxnSpPr>
            <p:nvPr/>
          </p:nvCxnSpPr>
          <p:spPr>
            <a:xfrm>
              <a:off x="-137160" y="6093587"/>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46" name="直線コネクタ 145">
              <a:extLst>
                <a:ext uri="{FF2B5EF4-FFF2-40B4-BE49-F238E27FC236}">
                  <a16:creationId xmlns:a16="http://schemas.microsoft.com/office/drawing/2014/main" id="{7590DCFC-0519-9724-F4EE-224BC54F6DAE}"/>
                </a:ext>
              </a:extLst>
            </p:cNvPr>
            <p:cNvCxnSpPr>
              <a:cxnSpLocks/>
            </p:cNvCxnSpPr>
            <p:nvPr/>
          </p:nvCxnSpPr>
          <p:spPr>
            <a:xfrm>
              <a:off x="12207240" y="302895"/>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47" name="直線コネクタ 146">
              <a:extLst>
                <a:ext uri="{FF2B5EF4-FFF2-40B4-BE49-F238E27FC236}">
                  <a16:creationId xmlns:a16="http://schemas.microsoft.com/office/drawing/2014/main" id="{25D78A85-82F0-09A4-6620-43321D5FE696}"/>
                </a:ext>
              </a:extLst>
            </p:cNvPr>
            <p:cNvCxnSpPr>
              <a:cxnSpLocks/>
            </p:cNvCxnSpPr>
            <p:nvPr/>
          </p:nvCxnSpPr>
          <p:spPr>
            <a:xfrm>
              <a:off x="12207240" y="774476"/>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48" name="直線コネクタ 147">
              <a:extLst>
                <a:ext uri="{FF2B5EF4-FFF2-40B4-BE49-F238E27FC236}">
                  <a16:creationId xmlns:a16="http://schemas.microsoft.com/office/drawing/2014/main" id="{321A982F-335D-0AAC-66EF-2BE109D41B2A}"/>
                </a:ext>
              </a:extLst>
            </p:cNvPr>
            <p:cNvCxnSpPr>
              <a:cxnSpLocks/>
            </p:cNvCxnSpPr>
            <p:nvPr/>
          </p:nvCxnSpPr>
          <p:spPr>
            <a:xfrm>
              <a:off x="12207240" y="1534349"/>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49" name="直線コネクタ 148">
              <a:extLst>
                <a:ext uri="{FF2B5EF4-FFF2-40B4-BE49-F238E27FC236}">
                  <a16:creationId xmlns:a16="http://schemas.microsoft.com/office/drawing/2014/main" id="{E5AD9F5F-1352-2769-519C-00676DD9BAF5}"/>
                </a:ext>
              </a:extLst>
            </p:cNvPr>
            <p:cNvCxnSpPr>
              <a:cxnSpLocks/>
            </p:cNvCxnSpPr>
            <p:nvPr/>
          </p:nvCxnSpPr>
          <p:spPr>
            <a:xfrm>
              <a:off x="12207240" y="2294222"/>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50" name="直線コネクタ 149">
              <a:extLst>
                <a:ext uri="{FF2B5EF4-FFF2-40B4-BE49-F238E27FC236}">
                  <a16:creationId xmlns:a16="http://schemas.microsoft.com/office/drawing/2014/main" id="{F2A1C32A-AAC3-13BA-1567-77A88F4FB40F}"/>
                </a:ext>
              </a:extLst>
            </p:cNvPr>
            <p:cNvCxnSpPr>
              <a:cxnSpLocks/>
            </p:cNvCxnSpPr>
            <p:nvPr/>
          </p:nvCxnSpPr>
          <p:spPr>
            <a:xfrm>
              <a:off x="12207240" y="3054095"/>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51" name="直線コネクタ 150">
              <a:extLst>
                <a:ext uri="{FF2B5EF4-FFF2-40B4-BE49-F238E27FC236}">
                  <a16:creationId xmlns:a16="http://schemas.microsoft.com/office/drawing/2014/main" id="{CE30B204-6383-84E5-9AAE-14F30DDFAFC1}"/>
                </a:ext>
              </a:extLst>
            </p:cNvPr>
            <p:cNvCxnSpPr>
              <a:cxnSpLocks/>
            </p:cNvCxnSpPr>
            <p:nvPr/>
          </p:nvCxnSpPr>
          <p:spPr>
            <a:xfrm>
              <a:off x="12207240" y="3813968"/>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52" name="直線コネクタ 151">
              <a:extLst>
                <a:ext uri="{FF2B5EF4-FFF2-40B4-BE49-F238E27FC236}">
                  <a16:creationId xmlns:a16="http://schemas.microsoft.com/office/drawing/2014/main" id="{DAD664FB-E0BE-8D78-2097-584DDB6B26A8}"/>
                </a:ext>
              </a:extLst>
            </p:cNvPr>
            <p:cNvCxnSpPr>
              <a:cxnSpLocks/>
            </p:cNvCxnSpPr>
            <p:nvPr/>
          </p:nvCxnSpPr>
          <p:spPr>
            <a:xfrm>
              <a:off x="12207240" y="4573841"/>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53" name="直線コネクタ 152">
              <a:extLst>
                <a:ext uri="{FF2B5EF4-FFF2-40B4-BE49-F238E27FC236}">
                  <a16:creationId xmlns:a16="http://schemas.microsoft.com/office/drawing/2014/main" id="{BBACE0A8-95A5-0340-473E-D3564BDE5791}"/>
                </a:ext>
              </a:extLst>
            </p:cNvPr>
            <p:cNvCxnSpPr>
              <a:cxnSpLocks/>
            </p:cNvCxnSpPr>
            <p:nvPr/>
          </p:nvCxnSpPr>
          <p:spPr>
            <a:xfrm>
              <a:off x="12207240" y="5333714"/>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54" name="直線コネクタ 153">
              <a:extLst>
                <a:ext uri="{FF2B5EF4-FFF2-40B4-BE49-F238E27FC236}">
                  <a16:creationId xmlns:a16="http://schemas.microsoft.com/office/drawing/2014/main" id="{1504EE0B-2F9F-D908-F288-DACA548149E9}"/>
                </a:ext>
              </a:extLst>
            </p:cNvPr>
            <p:cNvCxnSpPr>
              <a:cxnSpLocks/>
            </p:cNvCxnSpPr>
            <p:nvPr/>
          </p:nvCxnSpPr>
          <p:spPr>
            <a:xfrm>
              <a:off x="12207240" y="6093587"/>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55" name="直線コネクタ 154">
              <a:extLst>
                <a:ext uri="{FF2B5EF4-FFF2-40B4-BE49-F238E27FC236}">
                  <a16:creationId xmlns:a16="http://schemas.microsoft.com/office/drawing/2014/main" id="{4CA3DF1E-DA85-C788-ACAD-8445E09B8376}"/>
                </a:ext>
              </a:extLst>
            </p:cNvPr>
            <p:cNvCxnSpPr>
              <a:cxnSpLocks/>
            </p:cNvCxnSpPr>
            <p:nvPr userDrawn="1"/>
          </p:nvCxnSpPr>
          <p:spPr>
            <a:xfrm>
              <a:off x="-137160" y="6565392"/>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56" name="直線コネクタ 155">
              <a:extLst>
                <a:ext uri="{FF2B5EF4-FFF2-40B4-BE49-F238E27FC236}">
                  <a16:creationId xmlns:a16="http://schemas.microsoft.com/office/drawing/2014/main" id="{F2FC5ECB-CD02-1229-CF68-B80F60379606}"/>
                </a:ext>
              </a:extLst>
            </p:cNvPr>
            <p:cNvCxnSpPr>
              <a:cxnSpLocks/>
            </p:cNvCxnSpPr>
            <p:nvPr userDrawn="1"/>
          </p:nvCxnSpPr>
          <p:spPr>
            <a:xfrm>
              <a:off x="12207240" y="6565392"/>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grpSp>
      <p:sp>
        <p:nvSpPr>
          <p:cNvPr id="4" name="図プレースホルダー 1">
            <a:extLst>
              <a:ext uri="{FF2B5EF4-FFF2-40B4-BE49-F238E27FC236}">
                <a16:creationId xmlns:a16="http://schemas.microsoft.com/office/drawing/2014/main" id="{B6A5A343-3663-086B-6B9A-6FD7BDDDAD40}"/>
              </a:ext>
            </a:extLst>
          </p:cNvPr>
          <p:cNvSpPr>
            <a:spLocks noGrp="1"/>
          </p:cNvSpPr>
          <p:nvPr>
            <p:ph type="pic" sz="quarter" idx="15"/>
          </p:nvPr>
        </p:nvSpPr>
        <p:spPr>
          <a:xfrm>
            <a:off x="12766686" y="603504"/>
            <a:ext cx="11047390" cy="12527280"/>
          </a:xfrm>
          <a:solidFill>
            <a:srgbClr val="E0E0E0"/>
          </a:solidFill>
        </p:spPr>
        <p:txBody>
          <a:bodyPr anchor="ctr"/>
          <a:lstStyle>
            <a:lvl1pPr algn="ctr">
              <a:defRPr>
                <a:solidFill>
                  <a:srgbClr val="D02670"/>
                </a:solidFill>
              </a:defRPr>
            </a:lvl1pPr>
          </a:lstStyle>
          <a:p>
            <a:r>
              <a:rPr kumimoji="1" lang="ja-JP" altLang="en-US"/>
              <a:t>アイコンをクリックして図を追加</a:t>
            </a:r>
          </a:p>
        </p:txBody>
      </p:sp>
      <p:sp>
        <p:nvSpPr>
          <p:cNvPr id="158" name="グラフィックス 3">
            <a:extLst>
              <a:ext uri="{FF2B5EF4-FFF2-40B4-BE49-F238E27FC236}">
                <a16:creationId xmlns:a16="http://schemas.microsoft.com/office/drawing/2014/main" id="{A8CC1D9C-F6CA-DBF0-FC30-6DCF254551C3}"/>
              </a:ext>
            </a:extLst>
          </p:cNvPr>
          <p:cNvSpPr>
            <a:spLocks noChangeAspect="1"/>
          </p:cNvSpPr>
          <p:nvPr userDrawn="1"/>
        </p:nvSpPr>
        <p:spPr>
          <a:xfrm>
            <a:off x="585292" y="12577766"/>
            <a:ext cx="1538324" cy="567464"/>
          </a:xfrm>
          <a:custGeom>
            <a:avLst/>
            <a:gdLst>
              <a:gd name="connsiteX0" fmla="*/ -158 w 4035240"/>
              <a:gd name="connsiteY0" fmla="*/ 1394109 h 1502868"/>
              <a:gd name="connsiteX1" fmla="*/ 731541 w 4035240"/>
              <a:gd name="connsiteY1" fmla="*/ 1394109 h 1502868"/>
              <a:gd name="connsiteX2" fmla="*/ 731541 w 4035240"/>
              <a:gd name="connsiteY2" fmla="*/ 1498442 h 1502868"/>
              <a:gd name="connsiteX3" fmla="*/ -158 w 4035240"/>
              <a:gd name="connsiteY3" fmla="*/ 1498442 h 1502868"/>
              <a:gd name="connsiteX4" fmla="*/ -158 w 4035240"/>
              <a:gd name="connsiteY4" fmla="*/ 1299261 h 1502868"/>
              <a:gd name="connsiteX5" fmla="*/ 731541 w 4035240"/>
              <a:gd name="connsiteY5" fmla="*/ 1299261 h 1502868"/>
              <a:gd name="connsiteX6" fmla="*/ 731541 w 4035240"/>
              <a:gd name="connsiteY6" fmla="*/ 1194928 h 1502868"/>
              <a:gd name="connsiteX7" fmla="*/ -158 w 4035240"/>
              <a:gd name="connsiteY7" fmla="*/ 1194928 h 1502868"/>
              <a:gd name="connsiteX8" fmla="*/ 208899 w 4035240"/>
              <a:gd name="connsiteY8" fmla="*/ 1100080 h 1502868"/>
              <a:gd name="connsiteX9" fmla="*/ 522484 w 4035240"/>
              <a:gd name="connsiteY9" fmla="*/ 1100080 h 1502868"/>
              <a:gd name="connsiteX10" fmla="*/ 522484 w 4035240"/>
              <a:gd name="connsiteY10" fmla="*/ 995747 h 1502868"/>
              <a:gd name="connsiteX11" fmla="*/ 208899 w 4035240"/>
              <a:gd name="connsiteY11" fmla="*/ 995747 h 1502868"/>
              <a:gd name="connsiteX12" fmla="*/ 208899 w 4035240"/>
              <a:gd name="connsiteY12" fmla="*/ 900899 h 1502868"/>
              <a:gd name="connsiteX13" fmla="*/ 522484 w 4035240"/>
              <a:gd name="connsiteY13" fmla="*/ 900899 h 1502868"/>
              <a:gd name="connsiteX14" fmla="*/ 522484 w 4035240"/>
              <a:gd name="connsiteY14" fmla="*/ 796566 h 1502868"/>
              <a:gd name="connsiteX15" fmla="*/ 208899 w 4035240"/>
              <a:gd name="connsiteY15" fmla="*/ 796566 h 1502868"/>
              <a:gd name="connsiteX16" fmla="*/ 208899 w 4035240"/>
              <a:gd name="connsiteY16" fmla="*/ 701718 h 1502868"/>
              <a:gd name="connsiteX17" fmla="*/ 522484 w 4035240"/>
              <a:gd name="connsiteY17" fmla="*/ 701718 h 1502868"/>
              <a:gd name="connsiteX18" fmla="*/ 522484 w 4035240"/>
              <a:gd name="connsiteY18" fmla="*/ 597385 h 1502868"/>
              <a:gd name="connsiteX19" fmla="*/ 208899 w 4035240"/>
              <a:gd name="connsiteY19" fmla="*/ 597385 h 1502868"/>
              <a:gd name="connsiteX20" fmla="*/ 522484 w 4035240"/>
              <a:gd name="connsiteY20" fmla="*/ 398204 h 1502868"/>
              <a:gd name="connsiteX21" fmla="*/ 208899 w 4035240"/>
              <a:gd name="connsiteY21" fmla="*/ 398204 h 1502868"/>
              <a:gd name="connsiteX22" fmla="*/ 208899 w 4035240"/>
              <a:gd name="connsiteY22" fmla="*/ 502537 h 1502868"/>
              <a:gd name="connsiteX23" fmla="*/ 522484 w 4035240"/>
              <a:gd name="connsiteY23" fmla="*/ 502537 h 1502868"/>
              <a:gd name="connsiteX24" fmla="*/ -158 w 4035240"/>
              <a:gd name="connsiteY24" fmla="*/ 303356 h 1502868"/>
              <a:gd name="connsiteX25" fmla="*/ 731541 w 4035240"/>
              <a:gd name="connsiteY25" fmla="*/ 303356 h 1502868"/>
              <a:gd name="connsiteX26" fmla="*/ 731541 w 4035240"/>
              <a:gd name="connsiteY26" fmla="*/ 199023 h 1502868"/>
              <a:gd name="connsiteX27" fmla="*/ -158 w 4035240"/>
              <a:gd name="connsiteY27" fmla="*/ 199023 h 1502868"/>
              <a:gd name="connsiteX28" fmla="*/ -158 w 4035240"/>
              <a:gd name="connsiteY28" fmla="*/ 104175 h 1502868"/>
              <a:gd name="connsiteX29" fmla="*/ 731541 w 4035240"/>
              <a:gd name="connsiteY29" fmla="*/ 104175 h 1502868"/>
              <a:gd name="connsiteX30" fmla="*/ 731541 w 4035240"/>
              <a:gd name="connsiteY30" fmla="*/ -158 h 1502868"/>
              <a:gd name="connsiteX31" fmla="*/ -158 w 4035240"/>
              <a:gd name="connsiteY31" fmla="*/ -158 h 1502868"/>
              <a:gd name="connsiteX32" fmla="*/ 836070 w 4035240"/>
              <a:gd name="connsiteY32" fmla="*/ 1299261 h 1502868"/>
              <a:gd name="connsiteX33" fmla="*/ 1951389 w 4035240"/>
              <a:gd name="connsiteY33" fmla="*/ 1299261 h 1502868"/>
              <a:gd name="connsiteX34" fmla="*/ 1993390 w 4035240"/>
              <a:gd name="connsiteY34" fmla="*/ 1194928 h 1502868"/>
              <a:gd name="connsiteX35" fmla="*/ 836070 w 4035240"/>
              <a:gd name="connsiteY35" fmla="*/ 1194928 h 1502868"/>
              <a:gd name="connsiteX36" fmla="*/ 1864060 w 4035240"/>
              <a:gd name="connsiteY36" fmla="*/ 796566 h 1502868"/>
              <a:gd name="connsiteX37" fmla="*/ 1045127 w 4035240"/>
              <a:gd name="connsiteY37" fmla="*/ 796566 h 1502868"/>
              <a:gd name="connsiteX38" fmla="*/ 1045127 w 4035240"/>
              <a:gd name="connsiteY38" fmla="*/ 900899 h 1502868"/>
              <a:gd name="connsiteX39" fmla="*/ 1951293 w 4035240"/>
              <a:gd name="connsiteY39" fmla="*/ 900899 h 1502868"/>
              <a:gd name="connsiteX40" fmla="*/ 1864060 w 4035240"/>
              <a:gd name="connsiteY40" fmla="*/ 796566 h 1502868"/>
              <a:gd name="connsiteX41" fmla="*/ 1045127 w 4035240"/>
              <a:gd name="connsiteY41" fmla="*/ 597385 h 1502868"/>
              <a:gd name="connsiteX42" fmla="*/ 1045127 w 4035240"/>
              <a:gd name="connsiteY42" fmla="*/ 701718 h 1502868"/>
              <a:gd name="connsiteX43" fmla="*/ 1864060 w 4035240"/>
              <a:gd name="connsiteY43" fmla="*/ 701718 h 1502868"/>
              <a:gd name="connsiteX44" fmla="*/ 1951293 w 4035240"/>
              <a:gd name="connsiteY44" fmla="*/ 597385 h 1502868"/>
              <a:gd name="connsiteX45" fmla="*/ 1951389 w 4035240"/>
              <a:gd name="connsiteY45" fmla="*/ 199023 h 1502868"/>
              <a:gd name="connsiteX46" fmla="*/ 836070 w 4035240"/>
              <a:gd name="connsiteY46" fmla="*/ 199023 h 1502868"/>
              <a:gd name="connsiteX47" fmla="*/ 836070 w 4035240"/>
              <a:gd name="connsiteY47" fmla="*/ 303356 h 1502868"/>
              <a:gd name="connsiteX48" fmla="*/ 1993390 w 4035240"/>
              <a:gd name="connsiteY48" fmla="*/ 303356 h 1502868"/>
              <a:gd name="connsiteX49" fmla="*/ 1951389 w 4035240"/>
              <a:gd name="connsiteY49" fmla="*/ 199023 h 1502868"/>
              <a:gd name="connsiteX50" fmla="*/ 1605779 w 4035240"/>
              <a:gd name="connsiteY50" fmla="*/ -158 h 1502868"/>
              <a:gd name="connsiteX51" fmla="*/ 836070 w 4035240"/>
              <a:gd name="connsiteY51" fmla="*/ -158 h 1502868"/>
              <a:gd name="connsiteX52" fmla="*/ 836070 w 4035240"/>
              <a:gd name="connsiteY52" fmla="*/ 104175 h 1502868"/>
              <a:gd name="connsiteX53" fmla="*/ 1874988 w 4035240"/>
              <a:gd name="connsiteY53" fmla="*/ 104175 h 1502868"/>
              <a:gd name="connsiteX54" fmla="*/ 1605779 w 4035240"/>
              <a:gd name="connsiteY54" fmla="*/ -158 h 1502868"/>
              <a:gd name="connsiteX55" fmla="*/ 1045127 w 4035240"/>
              <a:gd name="connsiteY55" fmla="*/ 502537 h 1502868"/>
              <a:gd name="connsiteX56" fmla="*/ 1358712 w 4035240"/>
              <a:gd name="connsiteY56" fmla="*/ 502537 h 1502868"/>
              <a:gd name="connsiteX57" fmla="*/ 1358712 w 4035240"/>
              <a:gd name="connsiteY57" fmla="*/ 398204 h 1502868"/>
              <a:gd name="connsiteX58" fmla="*/ 1045127 w 4035240"/>
              <a:gd name="connsiteY58" fmla="*/ 398204 h 1502868"/>
              <a:gd name="connsiteX59" fmla="*/ 1653292 w 4035240"/>
              <a:gd name="connsiteY59" fmla="*/ 502537 h 1502868"/>
              <a:gd name="connsiteX60" fmla="*/ 1990919 w 4035240"/>
              <a:gd name="connsiteY60" fmla="*/ 502537 h 1502868"/>
              <a:gd name="connsiteX61" fmla="*/ 2004888 w 4035240"/>
              <a:gd name="connsiteY61" fmla="*/ 398204 h 1502868"/>
              <a:gd name="connsiteX62" fmla="*/ 1653292 w 4035240"/>
              <a:gd name="connsiteY62" fmla="*/ 398204 h 1502868"/>
              <a:gd name="connsiteX63" fmla="*/ 1045127 w 4035240"/>
              <a:gd name="connsiteY63" fmla="*/ 1100080 h 1502868"/>
              <a:gd name="connsiteX64" fmla="*/ 1358712 w 4035240"/>
              <a:gd name="connsiteY64" fmla="*/ 1100080 h 1502868"/>
              <a:gd name="connsiteX65" fmla="*/ 1358712 w 4035240"/>
              <a:gd name="connsiteY65" fmla="*/ 995747 h 1502868"/>
              <a:gd name="connsiteX66" fmla="*/ 1045127 w 4035240"/>
              <a:gd name="connsiteY66" fmla="*/ 995747 h 1502868"/>
              <a:gd name="connsiteX67" fmla="*/ 1653292 w 4035240"/>
              <a:gd name="connsiteY67" fmla="*/ 995747 h 1502868"/>
              <a:gd name="connsiteX68" fmla="*/ 1653292 w 4035240"/>
              <a:gd name="connsiteY68" fmla="*/ 1100080 h 1502868"/>
              <a:gd name="connsiteX69" fmla="*/ 2004888 w 4035240"/>
              <a:gd name="connsiteY69" fmla="*/ 1100080 h 1502868"/>
              <a:gd name="connsiteX70" fmla="*/ 1990919 w 4035240"/>
              <a:gd name="connsiteY70" fmla="*/ 995747 h 1502868"/>
              <a:gd name="connsiteX71" fmla="*/ 836070 w 4035240"/>
              <a:gd name="connsiteY71" fmla="*/ 1498442 h 1502868"/>
              <a:gd name="connsiteX72" fmla="*/ 1605779 w 4035240"/>
              <a:gd name="connsiteY72" fmla="*/ 1498442 h 1502868"/>
              <a:gd name="connsiteX73" fmla="*/ 1874988 w 4035240"/>
              <a:gd name="connsiteY73" fmla="*/ 1394109 h 1502868"/>
              <a:gd name="connsiteX74" fmla="*/ 836070 w 4035240"/>
              <a:gd name="connsiteY74" fmla="*/ 1394109 h 1502868"/>
              <a:gd name="connsiteX75" fmla="*/ 2926639 w 4035240"/>
              <a:gd name="connsiteY75" fmla="*/ 1498442 h 1502868"/>
              <a:gd name="connsiteX76" fmla="*/ 2962939 w 4035240"/>
              <a:gd name="connsiteY76" fmla="*/ 1394109 h 1502868"/>
              <a:gd name="connsiteX77" fmla="*/ 2890339 w 4035240"/>
              <a:gd name="connsiteY77" fmla="*/ 1394109 h 1502868"/>
              <a:gd name="connsiteX78" fmla="*/ 2856985 w 4035240"/>
              <a:gd name="connsiteY78" fmla="*/ 1299261 h 1502868"/>
              <a:gd name="connsiteX79" fmla="*/ 2996293 w 4035240"/>
              <a:gd name="connsiteY79" fmla="*/ 1299261 h 1502868"/>
              <a:gd name="connsiteX80" fmla="*/ 3033068 w 4035240"/>
              <a:gd name="connsiteY80" fmla="*/ 1194928 h 1502868"/>
              <a:gd name="connsiteX81" fmla="*/ 2820210 w 4035240"/>
              <a:gd name="connsiteY81" fmla="*/ 1194928 h 1502868"/>
              <a:gd name="connsiteX82" fmla="*/ 2786856 w 4035240"/>
              <a:gd name="connsiteY82" fmla="*/ 1100080 h 1502868"/>
              <a:gd name="connsiteX83" fmla="*/ 3066422 w 4035240"/>
              <a:gd name="connsiteY83" fmla="*/ 1100080 h 1502868"/>
              <a:gd name="connsiteX84" fmla="*/ 3103102 w 4035240"/>
              <a:gd name="connsiteY84" fmla="*/ 995747 h 1502868"/>
              <a:gd name="connsiteX85" fmla="*/ 2750176 w 4035240"/>
              <a:gd name="connsiteY85" fmla="*/ 995747 h 1502868"/>
              <a:gd name="connsiteX86" fmla="*/ 2716822 w 4035240"/>
              <a:gd name="connsiteY86" fmla="*/ 900899 h 1502868"/>
              <a:gd name="connsiteX87" fmla="*/ 3136456 w 4035240"/>
              <a:gd name="connsiteY87" fmla="*/ 900899 h 1502868"/>
              <a:gd name="connsiteX88" fmla="*/ 3173136 w 4035240"/>
              <a:gd name="connsiteY88" fmla="*/ 796566 h 1502868"/>
              <a:gd name="connsiteX89" fmla="*/ 2680142 w 4035240"/>
              <a:gd name="connsiteY89" fmla="*/ 796566 h 1502868"/>
              <a:gd name="connsiteX90" fmla="*/ 2299468 w 4035240"/>
              <a:gd name="connsiteY90" fmla="*/ 502537 h 1502868"/>
              <a:gd name="connsiteX91" fmla="*/ 2864207 w 4035240"/>
              <a:gd name="connsiteY91" fmla="*/ 502537 h 1502868"/>
              <a:gd name="connsiteX92" fmla="*/ 2827907 w 4035240"/>
              <a:gd name="connsiteY92" fmla="*/ 398204 h 1502868"/>
              <a:gd name="connsiteX93" fmla="*/ 2299468 w 4035240"/>
              <a:gd name="connsiteY93" fmla="*/ 398204 h 1502868"/>
              <a:gd name="connsiteX94" fmla="*/ 3058440 w 4035240"/>
              <a:gd name="connsiteY94" fmla="*/ 303356 h 1502868"/>
              <a:gd name="connsiteX95" fmla="*/ 3762867 w 4035240"/>
              <a:gd name="connsiteY95" fmla="*/ 303356 h 1502868"/>
              <a:gd name="connsiteX96" fmla="*/ 3762867 w 4035240"/>
              <a:gd name="connsiteY96" fmla="*/ 199023 h 1502868"/>
              <a:gd name="connsiteX97" fmla="*/ 3094835 w 4035240"/>
              <a:gd name="connsiteY97" fmla="*/ 199023 h 1502868"/>
              <a:gd name="connsiteX98" fmla="*/ 3164204 w 4035240"/>
              <a:gd name="connsiteY98" fmla="*/ -158 h 1502868"/>
              <a:gd name="connsiteX99" fmla="*/ 3127904 w 4035240"/>
              <a:gd name="connsiteY99" fmla="*/ 104175 h 1502868"/>
              <a:gd name="connsiteX100" fmla="*/ 3762867 w 4035240"/>
              <a:gd name="connsiteY100" fmla="*/ 104175 h 1502868"/>
              <a:gd name="connsiteX101" fmla="*/ 3762867 w 4035240"/>
              <a:gd name="connsiteY101" fmla="*/ -158 h 1502868"/>
              <a:gd name="connsiteX102" fmla="*/ 2090411 w 4035240"/>
              <a:gd name="connsiteY102" fmla="*/ 1498442 h 1502868"/>
              <a:gd name="connsiteX103" fmla="*/ 2613054 w 4035240"/>
              <a:gd name="connsiteY103" fmla="*/ 1498442 h 1502868"/>
              <a:gd name="connsiteX104" fmla="*/ 2613054 w 4035240"/>
              <a:gd name="connsiteY104" fmla="*/ 1394109 h 1502868"/>
              <a:gd name="connsiteX105" fmla="*/ 2090411 w 4035240"/>
              <a:gd name="connsiteY105" fmla="*/ 1394109 h 1502868"/>
              <a:gd name="connsiteX106" fmla="*/ 2090411 w 4035240"/>
              <a:gd name="connsiteY106" fmla="*/ 1299261 h 1502868"/>
              <a:gd name="connsiteX107" fmla="*/ 2613054 w 4035240"/>
              <a:gd name="connsiteY107" fmla="*/ 1299261 h 1502868"/>
              <a:gd name="connsiteX108" fmla="*/ 2613054 w 4035240"/>
              <a:gd name="connsiteY108" fmla="*/ 1194928 h 1502868"/>
              <a:gd name="connsiteX109" fmla="*/ 2090411 w 4035240"/>
              <a:gd name="connsiteY109" fmla="*/ 1194928 h 1502868"/>
              <a:gd name="connsiteX110" fmla="*/ 2299468 w 4035240"/>
              <a:gd name="connsiteY110" fmla="*/ 1100080 h 1502868"/>
              <a:gd name="connsiteX111" fmla="*/ 2613054 w 4035240"/>
              <a:gd name="connsiteY111" fmla="*/ 1100080 h 1502868"/>
              <a:gd name="connsiteX112" fmla="*/ 2613054 w 4035240"/>
              <a:gd name="connsiteY112" fmla="*/ 995747 h 1502868"/>
              <a:gd name="connsiteX113" fmla="*/ 2299468 w 4035240"/>
              <a:gd name="connsiteY113" fmla="*/ 995747 h 1502868"/>
              <a:gd name="connsiteX114" fmla="*/ 2299468 w 4035240"/>
              <a:gd name="connsiteY114" fmla="*/ 900899 h 1502868"/>
              <a:gd name="connsiteX115" fmla="*/ 2613054 w 4035240"/>
              <a:gd name="connsiteY115" fmla="*/ 900899 h 1502868"/>
              <a:gd name="connsiteX116" fmla="*/ 2613054 w 4035240"/>
              <a:gd name="connsiteY116" fmla="*/ 796566 h 1502868"/>
              <a:gd name="connsiteX117" fmla="*/ 2299468 w 4035240"/>
              <a:gd name="connsiteY117" fmla="*/ 796566 h 1502868"/>
              <a:gd name="connsiteX118" fmla="*/ 3553810 w 4035240"/>
              <a:gd name="connsiteY118" fmla="*/ 398204 h 1502868"/>
              <a:gd name="connsiteX119" fmla="*/ 3025371 w 4035240"/>
              <a:gd name="connsiteY119" fmla="*/ 398204 h 1502868"/>
              <a:gd name="connsiteX120" fmla="*/ 2989071 w 4035240"/>
              <a:gd name="connsiteY120" fmla="*/ 502537 h 1502868"/>
              <a:gd name="connsiteX121" fmla="*/ 3553810 w 4035240"/>
              <a:gd name="connsiteY121" fmla="*/ 502537 h 1502868"/>
              <a:gd name="connsiteX122" fmla="*/ 3240225 w 4035240"/>
              <a:gd name="connsiteY122" fmla="*/ 701718 h 1502868"/>
              <a:gd name="connsiteX123" fmla="*/ 3553810 w 4035240"/>
              <a:gd name="connsiteY123" fmla="*/ 701718 h 1502868"/>
              <a:gd name="connsiteX124" fmla="*/ 3553810 w 4035240"/>
              <a:gd name="connsiteY124" fmla="*/ 597385 h 1502868"/>
              <a:gd name="connsiteX125" fmla="*/ 2956002 w 4035240"/>
              <a:gd name="connsiteY125" fmla="*/ 597385 h 1502868"/>
              <a:gd name="connsiteX126" fmla="*/ 2926639 w 4035240"/>
              <a:gd name="connsiteY126" fmla="*/ 681705 h 1502868"/>
              <a:gd name="connsiteX127" fmla="*/ 2897276 w 4035240"/>
              <a:gd name="connsiteY127" fmla="*/ 597385 h 1502868"/>
              <a:gd name="connsiteX128" fmla="*/ 2299468 w 4035240"/>
              <a:gd name="connsiteY128" fmla="*/ 597385 h 1502868"/>
              <a:gd name="connsiteX129" fmla="*/ 2299468 w 4035240"/>
              <a:gd name="connsiteY129" fmla="*/ 701718 h 1502868"/>
              <a:gd name="connsiteX130" fmla="*/ 2613054 w 4035240"/>
              <a:gd name="connsiteY130" fmla="*/ 701718 h 1502868"/>
              <a:gd name="connsiteX131" fmla="*/ 2613054 w 4035240"/>
              <a:gd name="connsiteY131" fmla="*/ 605827 h 1502868"/>
              <a:gd name="connsiteX132" fmla="*/ 2646788 w 4035240"/>
              <a:gd name="connsiteY132" fmla="*/ 701718 h 1502868"/>
              <a:gd name="connsiteX133" fmla="*/ 3206491 w 4035240"/>
              <a:gd name="connsiteY133" fmla="*/ 701718 h 1502868"/>
              <a:gd name="connsiteX134" fmla="*/ 3240225 w 4035240"/>
              <a:gd name="connsiteY134" fmla="*/ 605827 h 1502868"/>
              <a:gd name="connsiteX135" fmla="*/ 3553810 w 4035240"/>
              <a:gd name="connsiteY135" fmla="*/ 796566 h 1502868"/>
              <a:gd name="connsiteX136" fmla="*/ 3240225 w 4035240"/>
              <a:gd name="connsiteY136" fmla="*/ 796566 h 1502868"/>
              <a:gd name="connsiteX137" fmla="*/ 3240225 w 4035240"/>
              <a:gd name="connsiteY137" fmla="*/ 900899 h 1502868"/>
              <a:gd name="connsiteX138" fmla="*/ 3553810 w 4035240"/>
              <a:gd name="connsiteY138" fmla="*/ 900899 h 1502868"/>
              <a:gd name="connsiteX139" fmla="*/ 3240225 w 4035240"/>
              <a:gd name="connsiteY139" fmla="*/ 1100080 h 1502868"/>
              <a:gd name="connsiteX140" fmla="*/ 3553810 w 4035240"/>
              <a:gd name="connsiteY140" fmla="*/ 1100080 h 1502868"/>
              <a:gd name="connsiteX141" fmla="*/ 3553810 w 4035240"/>
              <a:gd name="connsiteY141" fmla="*/ 995747 h 1502868"/>
              <a:gd name="connsiteX142" fmla="*/ 3240225 w 4035240"/>
              <a:gd name="connsiteY142" fmla="*/ 995747 h 1502868"/>
              <a:gd name="connsiteX143" fmla="*/ 3240225 w 4035240"/>
              <a:gd name="connsiteY143" fmla="*/ 1299261 h 1502868"/>
              <a:gd name="connsiteX144" fmla="*/ 3762867 w 4035240"/>
              <a:gd name="connsiteY144" fmla="*/ 1299261 h 1502868"/>
              <a:gd name="connsiteX145" fmla="*/ 3762867 w 4035240"/>
              <a:gd name="connsiteY145" fmla="*/ 1194928 h 1502868"/>
              <a:gd name="connsiteX146" fmla="*/ 3240225 w 4035240"/>
              <a:gd name="connsiteY146" fmla="*/ 1194928 h 1502868"/>
              <a:gd name="connsiteX147" fmla="*/ 3240225 w 4035240"/>
              <a:gd name="connsiteY147" fmla="*/ 1498442 h 1502868"/>
              <a:gd name="connsiteX148" fmla="*/ 3762867 w 4035240"/>
              <a:gd name="connsiteY148" fmla="*/ 1498442 h 1502868"/>
              <a:gd name="connsiteX149" fmla="*/ 3762867 w 4035240"/>
              <a:gd name="connsiteY149" fmla="*/ 1394109 h 1502868"/>
              <a:gd name="connsiteX150" fmla="*/ 3240225 w 4035240"/>
              <a:gd name="connsiteY150" fmla="*/ 1394109 h 1502868"/>
              <a:gd name="connsiteX151" fmla="*/ 2794838 w 4035240"/>
              <a:gd name="connsiteY151" fmla="*/ 303356 h 1502868"/>
              <a:gd name="connsiteX152" fmla="*/ 2758443 w 4035240"/>
              <a:gd name="connsiteY152" fmla="*/ 199023 h 1502868"/>
              <a:gd name="connsiteX153" fmla="*/ 2090411 w 4035240"/>
              <a:gd name="connsiteY153" fmla="*/ 199023 h 1502868"/>
              <a:gd name="connsiteX154" fmla="*/ 2090411 w 4035240"/>
              <a:gd name="connsiteY154" fmla="*/ 303356 h 1502868"/>
              <a:gd name="connsiteX155" fmla="*/ 2725469 w 4035240"/>
              <a:gd name="connsiteY155" fmla="*/ 104175 h 1502868"/>
              <a:gd name="connsiteX156" fmla="*/ 2689075 w 4035240"/>
              <a:gd name="connsiteY156" fmla="*/ -158 h 1502868"/>
              <a:gd name="connsiteX157" fmla="*/ 2090411 w 4035240"/>
              <a:gd name="connsiteY157" fmla="*/ -158 h 1502868"/>
              <a:gd name="connsiteX158" fmla="*/ 2090411 w 4035240"/>
              <a:gd name="connsiteY158" fmla="*/ 104175 h 1502868"/>
              <a:gd name="connsiteX159" fmla="*/ 3875283 w 4035240"/>
              <a:gd name="connsiteY159" fmla="*/ 1420572 h 1502868"/>
              <a:gd name="connsiteX160" fmla="*/ 3957540 w 4035240"/>
              <a:gd name="connsiteY160" fmla="*/ 1343211 h 1502868"/>
              <a:gd name="connsiteX161" fmla="*/ 4035046 w 4035240"/>
              <a:gd name="connsiteY161" fmla="*/ 1425315 h 1502868"/>
              <a:gd name="connsiteX162" fmla="*/ 3955105 w 4035240"/>
              <a:gd name="connsiteY162" fmla="*/ 1502711 h 1502868"/>
              <a:gd name="connsiteX163" fmla="*/ 3875445 w 4035240"/>
              <a:gd name="connsiteY163" fmla="*/ 1422311 h 1502868"/>
              <a:gd name="connsiteX164" fmla="*/ 3875474 w 4035240"/>
              <a:gd name="connsiteY164" fmla="*/ 1420572 h 1502868"/>
              <a:gd name="connsiteX165" fmla="*/ 4016206 w 4035240"/>
              <a:gd name="connsiteY165" fmla="*/ 1425789 h 1502868"/>
              <a:gd name="connsiteX166" fmla="*/ 4016206 w 4035240"/>
              <a:gd name="connsiteY166" fmla="*/ 1415450 h 1502868"/>
              <a:gd name="connsiteX167" fmla="*/ 3952743 w 4035240"/>
              <a:gd name="connsiteY167" fmla="*/ 1356915 h 1502868"/>
              <a:gd name="connsiteX168" fmla="*/ 3894098 w 4035240"/>
              <a:gd name="connsiteY168" fmla="*/ 1415450 h 1502868"/>
              <a:gd name="connsiteX169" fmla="*/ 3894098 w 4035240"/>
              <a:gd name="connsiteY169" fmla="*/ 1425789 h 1502868"/>
              <a:gd name="connsiteX170" fmla="*/ 3957561 w 4035240"/>
              <a:gd name="connsiteY170" fmla="*/ 1484324 h 1502868"/>
              <a:gd name="connsiteX171" fmla="*/ 4016206 w 4035240"/>
              <a:gd name="connsiteY171" fmla="*/ 1425789 h 1502868"/>
              <a:gd name="connsiteX172" fmla="*/ 3943416 w 4035240"/>
              <a:gd name="connsiteY172" fmla="*/ 1462874 h 1502868"/>
              <a:gd name="connsiteX173" fmla="*/ 3923081 w 4035240"/>
              <a:gd name="connsiteY173" fmla="*/ 1462874 h 1502868"/>
              <a:gd name="connsiteX174" fmla="*/ 3923081 w 4035240"/>
              <a:gd name="connsiteY174" fmla="*/ 1379598 h 1502868"/>
              <a:gd name="connsiteX175" fmla="*/ 3961091 w 4035240"/>
              <a:gd name="connsiteY175" fmla="*/ 1379598 h 1502868"/>
              <a:gd name="connsiteX176" fmla="*/ 3989418 w 4035240"/>
              <a:gd name="connsiteY176" fmla="*/ 1401360 h 1502868"/>
              <a:gd name="connsiteX177" fmla="*/ 3989599 w 4035240"/>
              <a:gd name="connsiteY177" fmla="*/ 1405871 h 1502868"/>
              <a:gd name="connsiteX178" fmla="*/ 3974489 w 4035240"/>
              <a:gd name="connsiteY178" fmla="*/ 1431005 h 1502868"/>
              <a:gd name="connsiteX179" fmla="*/ 3993495 w 4035240"/>
              <a:gd name="connsiteY179" fmla="*/ 1462874 h 1502868"/>
              <a:gd name="connsiteX180" fmla="*/ 3971164 w 4035240"/>
              <a:gd name="connsiteY180" fmla="*/ 1462874 h 1502868"/>
              <a:gd name="connsiteX181" fmla="*/ 3955580 w 4035240"/>
              <a:gd name="connsiteY181" fmla="*/ 1434420 h 1502868"/>
              <a:gd name="connsiteX182" fmla="*/ 3943416 w 4035240"/>
              <a:gd name="connsiteY182" fmla="*/ 1434420 h 1502868"/>
              <a:gd name="connsiteX183" fmla="*/ 3958620 w 4035240"/>
              <a:gd name="connsiteY183" fmla="*/ 1419055 h 1502868"/>
              <a:gd name="connsiteX184" fmla="*/ 3968123 w 4035240"/>
              <a:gd name="connsiteY184" fmla="*/ 1410234 h 1502868"/>
              <a:gd name="connsiteX185" fmla="*/ 3968123 w 4035240"/>
              <a:gd name="connsiteY185" fmla="*/ 1404258 h 1502868"/>
              <a:gd name="connsiteX186" fmla="*/ 3958620 w 4035240"/>
              <a:gd name="connsiteY186" fmla="*/ 1395532 h 1502868"/>
              <a:gd name="connsiteX187" fmla="*/ 3943416 w 4035240"/>
              <a:gd name="connsiteY187" fmla="*/ 1395532 h 1502868"/>
              <a:gd name="connsiteX188" fmla="*/ 3943416 w 4035240"/>
              <a:gd name="connsiteY188" fmla="*/ 1419055 h 15028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Lst>
            <a:rect l="l" t="t" r="r" b="b"/>
            <a:pathLst>
              <a:path w="4035240" h="1502868">
                <a:moveTo>
                  <a:pt x="-158" y="1394109"/>
                </a:moveTo>
                <a:lnTo>
                  <a:pt x="731541" y="1394109"/>
                </a:lnTo>
                <a:lnTo>
                  <a:pt x="731541" y="1498442"/>
                </a:lnTo>
                <a:lnTo>
                  <a:pt x="-158" y="1498442"/>
                </a:lnTo>
                <a:close/>
                <a:moveTo>
                  <a:pt x="-158" y="1299261"/>
                </a:moveTo>
                <a:lnTo>
                  <a:pt x="731541" y="1299261"/>
                </a:lnTo>
                <a:lnTo>
                  <a:pt x="731541" y="1194928"/>
                </a:lnTo>
                <a:lnTo>
                  <a:pt x="-158" y="1194928"/>
                </a:lnTo>
                <a:close/>
                <a:moveTo>
                  <a:pt x="208899" y="1100080"/>
                </a:moveTo>
                <a:lnTo>
                  <a:pt x="522484" y="1100080"/>
                </a:lnTo>
                <a:lnTo>
                  <a:pt x="522484" y="995747"/>
                </a:lnTo>
                <a:lnTo>
                  <a:pt x="208899" y="995747"/>
                </a:lnTo>
                <a:close/>
                <a:moveTo>
                  <a:pt x="208899" y="900899"/>
                </a:moveTo>
                <a:lnTo>
                  <a:pt x="522484" y="900899"/>
                </a:lnTo>
                <a:lnTo>
                  <a:pt x="522484" y="796566"/>
                </a:lnTo>
                <a:lnTo>
                  <a:pt x="208899" y="796566"/>
                </a:lnTo>
                <a:close/>
                <a:moveTo>
                  <a:pt x="208899" y="701718"/>
                </a:moveTo>
                <a:lnTo>
                  <a:pt x="522484" y="701718"/>
                </a:lnTo>
                <a:lnTo>
                  <a:pt x="522484" y="597385"/>
                </a:lnTo>
                <a:lnTo>
                  <a:pt x="208899" y="597385"/>
                </a:lnTo>
                <a:close/>
                <a:moveTo>
                  <a:pt x="522484" y="398204"/>
                </a:moveTo>
                <a:lnTo>
                  <a:pt x="208899" y="398204"/>
                </a:lnTo>
                <a:lnTo>
                  <a:pt x="208899" y="502537"/>
                </a:lnTo>
                <a:lnTo>
                  <a:pt x="522484" y="502537"/>
                </a:lnTo>
                <a:close/>
                <a:moveTo>
                  <a:pt x="-158" y="303356"/>
                </a:moveTo>
                <a:lnTo>
                  <a:pt x="731541" y="303356"/>
                </a:lnTo>
                <a:lnTo>
                  <a:pt x="731541" y="199023"/>
                </a:lnTo>
                <a:lnTo>
                  <a:pt x="-158" y="199023"/>
                </a:lnTo>
                <a:close/>
                <a:moveTo>
                  <a:pt x="-158" y="104175"/>
                </a:moveTo>
                <a:lnTo>
                  <a:pt x="731541" y="104175"/>
                </a:lnTo>
                <a:lnTo>
                  <a:pt x="731541" y="-158"/>
                </a:lnTo>
                <a:lnTo>
                  <a:pt x="-158" y="-158"/>
                </a:lnTo>
                <a:close/>
                <a:moveTo>
                  <a:pt x="836070" y="1299261"/>
                </a:moveTo>
                <a:lnTo>
                  <a:pt x="1951389" y="1299261"/>
                </a:lnTo>
                <a:cubicBezTo>
                  <a:pt x="1970288" y="1266654"/>
                  <a:pt x="1984432" y="1231523"/>
                  <a:pt x="1993390" y="1194928"/>
                </a:cubicBezTo>
                <a:lnTo>
                  <a:pt x="836070" y="1194928"/>
                </a:lnTo>
                <a:close/>
                <a:moveTo>
                  <a:pt x="1864060" y="796566"/>
                </a:moveTo>
                <a:lnTo>
                  <a:pt x="1045127" y="796566"/>
                </a:lnTo>
                <a:lnTo>
                  <a:pt x="1045127" y="900899"/>
                </a:lnTo>
                <a:lnTo>
                  <a:pt x="1951293" y="900899"/>
                </a:lnTo>
                <a:cubicBezTo>
                  <a:pt x="1928348" y="861440"/>
                  <a:pt x="1898850" y="826160"/>
                  <a:pt x="1864060" y="796566"/>
                </a:cubicBezTo>
                <a:close/>
                <a:moveTo>
                  <a:pt x="1045127" y="597385"/>
                </a:moveTo>
                <a:lnTo>
                  <a:pt x="1045127" y="701718"/>
                </a:lnTo>
                <a:lnTo>
                  <a:pt x="1864060" y="701718"/>
                </a:lnTo>
                <a:cubicBezTo>
                  <a:pt x="1898850" y="672125"/>
                  <a:pt x="1928348" y="636845"/>
                  <a:pt x="1951293" y="597385"/>
                </a:cubicBezTo>
                <a:close/>
                <a:moveTo>
                  <a:pt x="1951389" y="199023"/>
                </a:moveTo>
                <a:lnTo>
                  <a:pt x="836070" y="199023"/>
                </a:lnTo>
                <a:lnTo>
                  <a:pt x="836070" y="303356"/>
                </a:lnTo>
                <a:lnTo>
                  <a:pt x="1993390" y="303356"/>
                </a:lnTo>
                <a:cubicBezTo>
                  <a:pt x="1984432" y="266762"/>
                  <a:pt x="1970289" y="231630"/>
                  <a:pt x="1951389" y="199023"/>
                </a:cubicBezTo>
                <a:close/>
                <a:moveTo>
                  <a:pt x="1605779" y="-158"/>
                </a:moveTo>
                <a:lnTo>
                  <a:pt x="836070" y="-158"/>
                </a:lnTo>
                <a:lnTo>
                  <a:pt x="836070" y="104175"/>
                </a:lnTo>
                <a:lnTo>
                  <a:pt x="1874988" y="104175"/>
                </a:lnTo>
                <a:cubicBezTo>
                  <a:pt x="1801525" y="36948"/>
                  <a:pt x="1705445" y="-288"/>
                  <a:pt x="1605779" y="-158"/>
                </a:cubicBezTo>
                <a:close/>
                <a:moveTo>
                  <a:pt x="1045127" y="502537"/>
                </a:moveTo>
                <a:lnTo>
                  <a:pt x="1358712" y="502537"/>
                </a:lnTo>
                <a:lnTo>
                  <a:pt x="1358712" y="398204"/>
                </a:lnTo>
                <a:lnTo>
                  <a:pt x="1045127" y="398204"/>
                </a:lnTo>
                <a:close/>
                <a:moveTo>
                  <a:pt x="1653292" y="502537"/>
                </a:moveTo>
                <a:lnTo>
                  <a:pt x="1990919" y="502537"/>
                </a:lnTo>
                <a:cubicBezTo>
                  <a:pt x="2000179" y="468529"/>
                  <a:pt x="2004876" y="433446"/>
                  <a:pt x="2004888" y="398204"/>
                </a:cubicBezTo>
                <a:lnTo>
                  <a:pt x="1653292" y="398204"/>
                </a:lnTo>
                <a:close/>
                <a:moveTo>
                  <a:pt x="1045127" y="1100080"/>
                </a:moveTo>
                <a:lnTo>
                  <a:pt x="1358712" y="1100080"/>
                </a:lnTo>
                <a:lnTo>
                  <a:pt x="1358712" y="995747"/>
                </a:lnTo>
                <a:lnTo>
                  <a:pt x="1045127" y="995747"/>
                </a:lnTo>
                <a:close/>
                <a:moveTo>
                  <a:pt x="1653292" y="995747"/>
                </a:moveTo>
                <a:lnTo>
                  <a:pt x="1653292" y="1100080"/>
                </a:lnTo>
                <a:lnTo>
                  <a:pt x="2004888" y="1100080"/>
                </a:lnTo>
                <a:cubicBezTo>
                  <a:pt x="2004876" y="1064839"/>
                  <a:pt x="2000179" y="1029755"/>
                  <a:pt x="1990919" y="995747"/>
                </a:cubicBezTo>
                <a:close/>
                <a:moveTo>
                  <a:pt x="836070" y="1498442"/>
                </a:moveTo>
                <a:lnTo>
                  <a:pt x="1605779" y="1498442"/>
                </a:lnTo>
                <a:cubicBezTo>
                  <a:pt x="1705471" y="1498712"/>
                  <a:pt x="1801600" y="1461457"/>
                  <a:pt x="1874988" y="1394109"/>
                </a:cubicBezTo>
                <a:lnTo>
                  <a:pt x="836070" y="1394109"/>
                </a:lnTo>
                <a:close/>
                <a:moveTo>
                  <a:pt x="2926639" y="1498442"/>
                </a:moveTo>
                <a:lnTo>
                  <a:pt x="2962939" y="1394109"/>
                </a:lnTo>
                <a:lnTo>
                  <a:pt x="2890339" y="1394109"/>
                </a:lnTo>
                <a:close/>
                <a:moveTo>
                  <a:pt x="2856985" y="1299261"/>
                </a:moveTo>
                <a:lnTo>
                  <a:pt x="2996293" y="1299261"/>
                </a:lnTo>
                <a:lnTo>
                  <a:pt x="3033068" y="1194928"/>
                </a:lnTo>
                <a:lnTo>
                  <a:pt x="2820210" y="1194928"/>
                </a:lnTo>
                <a:close/>
                <a:moveTo>
                  <a:pt x="2786856" y="1100080"/>
                </a:moveTo>
                <a:lnTo>
                  <a:pt x="3066422" y="1100080"/>
                </a:lnTo>
                <a:lnTo>
                  <a:pt x="3103102" y="995747"/>
                </a:lnTo>
                <a:lnTo>
                  <a:pt x="2750176" y="995747"/>
                </a:lnTo>
                <a:close/>
                <a:moveTo>
                  <a:pt x="2716822" y="900899"/>
                </a:moveTo>
                <a:lnTo>
                  <a:pt x="3136456" y="900899"/>
                </a:lnTo>
                <a:lnTo>
                  <a:pt x="3173136" y="796566"/>
                </a:lnTo>
                <a:lnTo>
                  <a:pt x="2680142" y="796566"/>
                </a:lnTo>
                <a:close/>
                <a:moveTo>
                  <a:pt x="2299468" y="502537"/>
                </a:moveTo>
                <a:lnTo>
                  <a:pt x="2864207" y="502537"/>
                </a:lnTo>
                <a:lnTo>
                  <a:pt x="2827907" y="398204"/>
                </a:lnTo>
                <a:lnTo>
                  <a:pt x="2299468" y="398204"/>
                </a:lnTo>
                <a:close/>
                <a:moveTo>
                  <a:pt x="3058440" y="303356"/>
                </a:moveTo>
                <a:lnTo>
                  <a:pt x="3762867" y="303356"/>
                </a:lnTo>
                <a:lnTo>
                  <a:pt x="3762867" y="199023"/>
                </a:lnTo>
                <a:lnTo>
                  <a:pt x="3094835" y="199023"/>
                </a:lnTo>
                <a:close/>
                <a:moveTo>
                  <a:pt x="3164204" y="-158"/>
                </a:moveTo>
                <a:lnTo>
                  <a:pt x="3127904" y="104175"/>
                </a:lnTo>
                <a:lnTo>
                  <a:pt x="3762867" y="104175"/>
                </a:lnTo>
                <a:lnTo>
                  <a:pt x="3762867" y="-158"/>
                </a:lnTo>
                <a:close/>
                <a:moveTo>
                  <a:pt x="2090411" y="1498442"/>
                </a:moveTo>
                <a:lnTo>
                  <a:pt x="2613054" y="1498442"/>
                </a:lnTo>
                <a:lnTo>
                  <a:pt x="2613054" y="1394109"/>
                </a:lnTo>
                <a:lnTo>
                  <a:pt x="2090411" y="1394109"/>
                </a:lnTo>
                <a:close/>
                <a:moveTo>
                  <a:pt x="2090411" y="1299261"/>
                </a:moveTo>
                <a:lnTo>
                  <a:pt x="2613054" y="1299261"/>
                </a:lnTo>
                <a:lnTo>
                  <a:pt x="2613054" y="1194928"/>
                </a:lnTo>
                <a:lnTo>
                  <a:pt x="2090411" y="1194928"/>
                </a:lnTo>
                <a:close/>
                <a:moveTo>
                  <a:pt x="2299468" y="1100080"/>
                </a:moveTo>
                <a:lnTo>
                  <a:pt x="2613054" y="1100080"/>
                </a:lnTo>
                <a:lnTo>
                  <a:pt x="2613054" y="995747"/>
                </a:lnTo>
                <a:lnTo>
                  <a:pt x="2299468" y="995747"/>
                </a:lnTo>
                <a:close/>
                <a:moveTo>
                  <a:pt x="2299468" y="900899"/>
                </a:moveTo>
                <a:lnTo>
                  <a:pt x="2613054" y="900899"/>
                </a:lnTo>
                <a:lnTo>
                  <a:pt x="2613054" y="796566"/>
                </a:lnTo>
                <a:lnTo>
                  <a:pt x="2299468" y="796566"/>
                </a:lnTo>
                <a:close/>
                <a:moveTo>
                  <a:pt x="3553810" y="398204"/>
                </a:moveTo>
                <a:lnTo>
                  <a:pt x="3025371" y="398204"/>
                </a:lnTo>
                <a:lnTo>
                  <a:pt x="2989071" y="502537"/>
                </a:lnTo>
                <a:lnTo>
                  <a:pt x="3553810" y="502537"/>
                </a:lnTo>
                <a:close/>
                <a:moveTo>
                  <a:pt x="3240225" y="701718"/>
                </a:moveTo>
                <a:lnTo>
                  <a:pt x="3553810" y="701718"/>
                </a:lnTo>
                <a:lnTo>
                  <a:pt x="3553810" y="597385"/>
                </a:lnTo>
                <a:lnTo>
                  <a:pt x="2956002" y="597385"/>
                </a:lnTo>
                <a:lnTo>
                  <a:pt x="2926639" y="681705"/>
                </a:lnTo>
                <a:lnTo>
                  <a:pt x="2897276" y="597385"/>
                </a:lnTo>
                <a:lnTo>
                  <a:pt x="2299468" y="597385"/>
                </a:lnTo>
                <a:lnTo>
                  <a:pt x="2299468" y="701718"/>
                </a:lnTo>
                <a:lnTo>
                  <a:pt x="2613054" y="701718"/>
                </a:lnTo>
                <a:lnTo>
                  <a:pt x="2613054" y="605827"/>
                </a:lnTo>
                <a:lnTo>
                  <a:pt x="2646788" y="701718"/>
                </a:lnTo>
                <a:lnTo>
                  <a:pt x="3206491" y="701718"/>
                </a:lnTo>
                <a:lnTo>
                  <a:pt x="3240225" y="605827"/>
                </a:lnTo>
                <a:close/>
                <a:moveTo>
                  <a:pt x="3553810" y="796566"/>
                </a:moveTo>
                <a:lnTo>
                  <a:pt x="3240225" y="796566"/>
                </a:lnTo>
                <a:lnTo>
                  <a:pt x="3240225" y="900899"/>
                </a:lnTo>
                <a:lnTo>
                  <a:pt x="3553810" y="900899"/>
                </a:lnTo>
                <a:close/>
                <a:moveTo>
                  <a:pt x="3240225" y="1100080"/>
                </a:moveTo>
                <a:lnTo>
                  <a:pt x="3553810" y="1100080"/>
                </a:lnTo>
                <a:lnTo>
                  <a:pt x="3553810" y="995747"/>
                </a:lnTo>
                <a:lnTo>
                  <a:pt x="3240225" y="995747"/>
                </a:lnTo>
                <a:close/>
                <a:moveTo>
                  <a:pt x="3240225" y="1299261"/>
                </a:moveTo>
                <a:lnTo>
                  <a:pt x="3762867" y="1299261"/>
                </a:lnTo>
                <a:lnTo>
                  <a:pt x="3762867" y="1194928"/>
                </a:lnTo>
                <a:lnTo>
                  <a:pt x="3240225" y="1194928"/>
                </a:lnTo>
                <a:close/>
                <a:moveTo>
                  <a:pt x="3240225" y="1498442"/>
                </a:moveTo>
                <a:lnTo>
                  <a:pt x="3762867" y="1498442"/>
                </a:lnTo>
                <a:lnTo>
                  <a:pt x="3762867" y="1394109"/>
                </a:lnTo>
                <a:lnTo>
                  <a:pt x="3240225" y="1394109"/>
                </a:lnTo>
                <a:close/>
                <a:moveTo>
                  <a:pt x="2794838" y="303356"/>
                </a:moveTo>
                <a:lnTo>
                  <a:pt x="2758443" y="199023"/>
                </a:lnTo>
                <a:lnTo>
                  <a:pt x="2090411" y="199023"/>
                </a:lnTo>
                <a:lnTo>
                  <a:pt x="2090411" y="303356"/>
                </a:lnTo>
                <a:close/>
                <a:moveTo>
                  <a:pt x="2725469" y="104175"/>
                </a:moveTo>
                <a:lnTo>
                  <a:pt x="2689075" y="-158"/>
                </a:lnTo>
                <a:lnTo>
                  <a:pt x="2090411" y="-158"/>
                </a:lnTo>
                <a:lnTo>
                  <a:pt x="2090411" y="104175"/>
                </a:lnTo>
                <a:close/>
                <a:moveTo>
                  <a:pt x="3875283" y="1420572"/>
                </a:moveTo>
                <a:cubicBezTo>
                  <a:pt x="3876595" y="1376537"/>
                  <a:pt x="3913423" y="1341902"/>
                  <a:pt x="3957540" y="1343211"/>
                </a:cubicBezTo>
                <a:cubicBezTo>
                  <a:pt x="4001657" y="1344521"/>
                  <a:pt x="4036358" y="1381280"/>
                  <a:pt x="4035046" y="1425315"/>
                </a:cubicBezTo>
                <a:cubicBezTo>
                  <a:pt x="4033761" y="1468450"/>
                  <a:pt x="3998340" y="1502743"/>
                  <a:pt x="3955105" y="1502711"/>
                </a:cubicBezTo>
                <a:cubicBezTo>
                  <a:pt x="3910864" y="1502465"/>
                  <a:pt x="3875199" y="1466469"/>
                  <a:pt x="3875445" y="1422311"/>
                </a:cubicBezTo>
                <a:cubicBezTo>
                  <a:pt x="3875449" y="1421731"/>
                  <a:pt x="3875458" y="1421152"/>
                  <a:pt x="3875474" y="1420572"/>
                </a:cubicBezTo>
                <a:close/>
                <a:moveTo>
                  <a:pt x="4016206" y="1425789"/>
                </a:moveTo>
                <a:lnTo>
                  <a:pt x="4016206" y="1415450"/>
                </a:lnTo>
                <a:cubicBezTo>
                  <a:pt x="4014875" y="1381794"/>
                  <a:pt x="3986462" y="1355587"/>
                  <a:pt x="3952743" y="1356915"/>
                </a:cubicBezTo>
                <a:cubicBezTo>
                  <a:pt x="3920889" y="1358170"/>
                  <a:pt x="3895355" y="1383656"/>
                  <a:pt x="3894098" y="1415450"/>
                </a:cubicBezTo>
                <a:lnTo>
                  <a:pt x="3894098" y="1425789"/>
                </a:lnTo>
                <a:cubicBezTo>
                  <a:pt x="3895428" y="1459445"/>
                  <a:pt x="3923842" y="1485652"/>
                  <a:pt x="3957561" y="1484324"/>
                </a:cubicBezTo>
                <a:cubicBezTo>
                  <a:pt x="3989415" y="1483070"/>
                  <a:pt x="4014949" y="1457583"/>
                  <a:pt x="4016206" y="1425789"/>
                </a:cubicBezTo>
                <a:close/>
                <a:moveTo>
                  <a:pt x="3943416" y="1462874"/>
                </a:moveTo>
                <a:lnTo>
                  <a:pt x="3923081" y="1462874"/>
                </a:lnTo>
                <a:lnTo>
                  <a:pt x="3923081" y="1379598"/>
                </a:lnTo>
                <a:lnTo>
                  <a:pt x="3961091" y="1379598"/>
                </a:lnTo>
                <a:cubicBezTo>
                  <a:pt x="3974934" y="1377799"/>
                  <a:pt x="3987617" y="1387543"/>
                  <a:pt x="3989418" y="1401360"/>
                </a:cubicBezTo>
                <a:cubicBezTo>
                  <a:pt x="3989613" y="1402855"/>
                  <a:pt x="3989674" y="1404365"/>
                  <a:pt x="3989599" y="1405871"/>
                </a:cubicBezTo>
                <a:cubicBezTo>
                  <a:pt x="3990607" y="1416644"/>
                  <a:pt x="3984488" y="1426824"/>
                  <a:pt x="3974489" y="1431005"/>
                </a:cubicBezTo>
                <a:lnTo>
                  <a:pt x="3993495" y="1462874"/>
                </a:lnTo>
                <a:lnTo>
                  <a:pt x="3971164" y="1462874"/>
                </a:lnTo>
                <a:lnTo>
                  <a:pt x="3955580" y="1434420"/>
                </a:lnTo>
                <a:lnTo>
                  <a:pt x="3943416" y="1434420"/>
                </a:lnTo>
                <a:close/>
                <a:moveTo>
                  <a:pt x="3958620" y="1419055"/>
                </a:moveTo>
                <a:cubicBezTo>
                  <a:pt x="3964987" y="1419055"/>
                  <a:pt x="3968123" y="1416209"/>
                  <a:pt x="3968123" y="1410234"/>
                </a:cubicBezTo>
                <a:lnTo>
                  <a:pt x="3968123" y="1404258"/>
                </a:lnTo>
                <a:cubicBezTo>
                  <a:pt x="3968123" y="1398283"/>
                  <a:pt x="3964512" y="1395532"/>
                  <a:pt x="3958620" y="1395532"/>
                </a:cubicBezTo>
                <a:lnTo>
                  <a:pt x="3943416" y="1395532"/>
                </a:lnTo>
                <a:lnTo>
                  <a:pt x="3943416" y="1419055"/>
                </a:lnTo>
                <a:close/>
              </a:path>
            </a:pathLst>
          </a:custGeom>
          <a:solidFill>
            <a:schemeClr val="tx1"/>
          </a:solidFill>
          <a:ln w="9503" cap="flat">
            <a:noFill/>
            <a:prstDash val="solid"/>
            <a:miter/>
          </a:ln>
        </p:spPr>
        <p:txBody>
          <a:bodyPr rtlCol="0" anchor="ctr"/>
          <a:lstStyle/>
          <a:p>
            <a:endParaRPr lang="ja-JP" altLang="en-US" sz="5600"/>
          </a:p>
        </p:txBody>
      </p:sp>
      <p:sp>
        <p:nvSpPr>
          <p:cNvPr id="10" name="タイトル 2">
            <a:extLst>
              <a:ext uri="{FF2B5EF4-FFF2-40B4-BE49-F238E27FC236}">
                <a16:creationId xmlns:a16="http://schemas.microsoft.com/office/drawing/2014/main" id="{0D098FF8-714A-CC75-2F7E-9D0ACBE1D541}"/>
              </a:ext>
            </a:extLst>
          </p:cNvPr>
          <p:cNvSpPr>
            <a:spLocks noGrp="1"/>
          </p:cNvSpPr>
          <p:nvPr>
            <p:ph type="title" hasCustomPrompt="1"/>
          </p:nvPr>
        </p:nvSpPr>
        <p:spPr>
          <a:xfrm>
            <a:off x="585292" y="1536192"/>
            <a:ext cx="11047390" cy="8577072"/>
          </a:xfrm>
        </p:spPr>
        <p:txBody>
          <a:bodyPr/>
          <a:lstStyle>
            <a:lvl1pPr>
              <a:defRPr sz="8000"/>
            </a:lvl1pPr>
          </a:lstStyle>
          <a:p>
            <a:r>
              <a:rPr kumimoji="1" lang="ja-JP" altLang="en-US"/>
              <a:t>タイトル</a:t>
            </a:r>
            <a:r>
              <a:rPr kumimoji="1" lang="en-US" altLang="ja-JP" dirty="0"/>
              <a:t>, </a:t>
            </a:r>
            <a:r>
              <a:rPr kumimoji="1" lang="ja-JP" altLang="en-US"/>
              <a:t>最大</a:t>
            </a:r>
            <a:r>
              <a:rPr kumimoji="1" lang="en-US" altLang="ja-JP" dirty="0"/>
              <a:t> 4</a:t>
            </a:r>
            <a:r>
              <a:rPr kumimoji="1" lang="ja-JP" altLang="en-US"/>
              <a:t>行</a:t>
            </a:r>
            <a:r>
              <a:rPr kumimoji="1" lang="en-US" altLang="ja-JP" dirty="0"/>
              <a:t>,</a:t>
            </a:r>
            <a:br>
              <a:rPr kumimoji="1" lang="en-US" altLang="ja-JP" dirty="0"/>
            </a:br>
            <a:r>
              <a:rPr kumimoji="1" lang="ja-JP" altLang="en-US"/>
              <a:t>英語は最初のみ大文字</a:t>
            </a:r>
            <a:r>
              <a:rPr kumimoji="1" lang="en-US" altLang="ja-JP" dirty="0"/>
              <a:t> (Sentence case)</a:t>
            </a:r>
            <a:endParaRPr kumimoji="1" lang="ja-JP" altLang="en-US"/>
          </a:p>
        </p:txBody>
      </p:sp>
      <p:sp>
        <p:nvSpPr>
          <p:cNvPr id="9" name="テキスト プレースホルダー 4">
            <a:extLst>
              <a:ext uri="{FF2B5EF4-FFF2-40B4-BE49-F238E27FC236}">
                <a16:creationId xmlns:a16="http://schemas.microsoft.com/office/drawing/2014/main" id="{74C089DD-5C10-45ED-B831-5D8FCC7E51C3}"/>
              </a:ext>
            </a:extLst>
          </p:cNvPr>
          <p:cNvSpPr>
            <a:spLocks noGrp="1"/>
          </p:cNvSpPr>
          <p:nvPr>
            <p:ph type="body" sz="quarter" idx="16" hasCustomPrompt="1"/>
          </p:nvPr>
        </p:nvSpPr>
        <p:spPr>
          <a:xfrm>
            <a:off x="585292" y="598396"/>
            <a:ext cx="11047390" cy="731520"/>
          </a:xfrm>
        </p:spPr>
        <p:txBody>
          <a:bodyPr anchor="t"/>
          <a:lstStyle>
            <a:lvl1pPr>
              <a:defRPr sz="2800" b="0" i="0">
                <a:latin typeface="+mn-lt"/>
                <a:ea typeface="+mn-ea"/>
              </a:defRPr>
            </a:lvl1pPr>
          </a:lstStyle>
          <a:p>
            <a:pPr lvl="0"/>
            <a:r>
              <a:rPr kumimoji="1" lang="en-US" altLang="ja-JP" dirty="0"/>
              <a:t>1</a:t>
            </a:r>
            <a:r>
              <a:rPr kumimoji="1" lang="ja-JP" altLang="en-US"/>
              <a:t>行以内</a:t>
            </a:r>
            <a:r>
              <a:rPr kumimoji="1" lang="en-US" altLang="ja-JP" dirty="0"/>
              <a:t>, </a:t>
            </a:r>
            <a:r>
              <a:rPr kumimoji="1" lang="ja-JP" altLang="en-US"/>
              <a:t>フォーカス・プロダクト</a:t>
            </a:r>
            <a:r>
              <a:rPr kumimoji="1" lang="en-US" altLang="ja-JP" dirty="0"/>
              <a:t> </a:t>
            </a:r>
            <a:r>
              <a:rPr kumimoji="1" lang="ja-JP" altLang="en-US"/>
              <a:t>、ドメイン名、イベント名等</a:t>
            </a:r>
          </a:p>
        </p:txBody>
      </p:sp>
    </p:spTree>
    <p:extLst>
      <p:ext uri="{BB962C8B-B14F-4D97-AF65-F5344CB8AC3E}">
        <p14:creationId xmlns:p14="http://schemas.microsoft.com/office/powerpoint/2010/main" val="3340209367"/>
      </p:ext>
    </p:extLst>
  </p:cSld>
  <p:clrMapOvr>
    <a:masterClrMapping/>
  </p:clrMapOvr>
  <p:transition spd="med"/>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Table">
    <p:bg>
      <p:bgPr>
        <a:solidFill>
          <a:schemeClr val="bg1"/>
        </a:solidFill>
        <a:effectLst/>
      </p:bgPr>
    </p:bg>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EF132121-B768-D4CC-7549-A4618D931E09}"/>
              </a:ext>
            </a:extLst>
          </p:cNvPr>
          <p:cNvSpPr>
            <a:spLocks noGrp="1"/>
          </p:cNvSpPr>
          <p:nvPr>
            <p:ph type="title"/>
          </p:nvPr>
        </p:nvSpPr>
        <p:spPr>
          <a:xfrm>
            <a:off x="585292" y="603500"/>
            <a:ext cx="4956693" cy="3984376"/>
          </a:xfrm>
        </p:spPr>
        <p:txBody>
          <a:bodyPr/>
          <a:lstStyle>
            <a:lvl1pPr>
              <a:defRPr sz="2800"/>
            </a:lvl1pPr>
          </a:lstStyle>
          <a:p>
            <a:r>
              <a:rPr kumimoji="1" lang="ja-JP" altLang="en-US"/>
              <a:t>マスター タイトルの書式設定</a:t>
            </a:r>
          </a:p>
        </p:txBody>
      </p:sp>
      <p:sp>
        <p:nvSpPr>
          <p:cNvPr id="5" name="Table Placeholder 4">
            <a:extLst>
              <a:ext uri="{FF2B5EF4-FFF2-40B4-BE49-F238E27FC236}">
                <a16:creationId xmlns:a16="http://schemas.microsoft.com/office/drawing/2014/main" id="{B3D8D357-75A1-F4FD-F531-380CF7DE4340}"/>
              </a:ext>
            </a:extLst>
          </p:cNvPr>
          <p:cNvSpPr>
            <a:spLocks noGrp="1"/>
          </p:cNvSpPr>
          <p:nvPr>
            <p:ph type="tbl" sz="quarter" idx="11"/>
          </p:nvPr>
        </p:nvSpPr>
        <p:spPr>
          <a:xfrm>
            <a:off x="6667500" y="603500"/>
            <a:ext cx="17145000" cy="11431588"/>
          </a:xfrm>
          <a:prstGeom prst="rect">
            <a:avLst/>
          </a:prstGeom>
        </p:spPr>
        <p:txBody>
          <a:bodyPr anchor="ctr"/>
          <a:lstStyle>
            <a:lvl1pPr algn="ctr">
              <a:defRPr sz="3600">
                <a:solidFill>
                  <a:schemeClr val="tx1"/>
                </a:solidFill>
              </a:defRPr>
            </a:lvl1pPr>
          </a:lstStyle>
          <a:p>
            <a:r>
              <a:rPr lang="ja-JP" altLang="en-US"/>
              <a:t>表を追加</a:t>
            </a:r>
            <a:endParaRPr lang="en-US" dirty="0"/>
          </a:p>
        </p:txBody>
      </p:sp>
      <p:sp>
        <p:nvSpPr>
          <p:cNvPr id="2" name="フッター プレースホルダー 1">
            <a:extLst>
              <a:ext uri="{FF2B5EF4-FFF2-40B4-BE49-F238E27FC236}">
                <a16:creationId xmlns:a16="http://schemas.microsoft.com/office/drawing/2014/main" id="{89AA5A99-04A0-D874-8CD5-520CDFD88E2B}"/>
              </a:ext>
            </a:extLst>
          </p:cNvPr>
          <p:cNvSpPr>
            <a:spLocks noGrp="1"/>
          </p:cNvSpPr>
          <p:nvPr>
            <p:ph type="ftr" sz="quarter" idx="12"/>
          </p:nvPr>
        </p:nvSpPr>
        <p:spPr/>
        <p:txBody>
          <a:bodyPr/>
          <a:lstStyle/>
          <a:p>
            <a:r>
              <a:rPr kumimoji="1" lang="ja-JP" altLang="en-US"/>
              <a:t>フッター</a:t>
            </a:r>
            <a:r>
              <a:rPr kumimoji="1" lang="en-US" altLang="ja-JP" dirty="0"/>
              <a:t>(Optional)</a:t>
            </a:r>
            <a:endParaRPr kumimoji="1" lang="ja-JP" altLang="en-US"/>
          </a:p>
        </p:txBody>
      </p:sp>
      <p:sp>
        <p:nvSpPr>
          <p:cNvPr id="7" name="スライド番号プレースホルダー 6">
            <a:extLst>
              <a:ext uri="{FF2B5EF4-FFF2-40B4-BE49-F238E27FC236}">
                <a16:creationId xmlns:a16="http://schemas.microsoft.com/office/drawing/2014/main" id="{FFA343B5-9183-DADE-7EFB-6D70993A6A64}"/>
              </a:ext>
            </a:extLst>
          </p:cNvPr>
          <p:cNvSpPr>
            <a:spLocks noGrp="1"/>
          </p:cNvSpPr>
          <p:nvPr>
            <p:ph type="sldNum" sz="quarter" idx="13"/>
          </p:nvPr>
        </p:nvSpPr>
        <p:spPr/>
        <p:txBody>
          <a:bodyPr/>
          <a:lstStyle/>
          <a:p>
            <a:fld id="{19CA33DB-3EF7-0D48-8164-B05E3E6F1758}" type="slidenum">
              <a:rPr kumimoji="1" lang="ja-JP" altLang="en-US" smtClean="0"/>
              <a:pPr/>
              <a:t>‹#›</a:t>
            </a:fld>
            <a:endParaRPr kumimoji="1" lang="ja-JP" altLang="en-US"/>
          </a:p>
        </p:txBody>
      </p:sp>
    </p:spTree>
    <p:extLst>
      <p:ext uri="{BB962C8B-B14F-4D97-AF65-F5344CB8AC3E}">
        <p14:creationId xmlns:p14="http://schemas.microsoft.com/office/powerpoint/2010/main" val="388229029"/>
      </p:ext>
    </p:extLst>
  </p:cSld>
  <p:clrMapOvr>
    <a:masterClrMapping/>
  </p:clrMapOvr>
  <p:transition spd="med"/>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Chart">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5D0BFE-82FD-94B0-E6D9-A9096777C842}"/>
              </a:ext>
            </a:extLst>
          </p:cNvPr>
          <p:cNvSpPr>
            <a:spLocks noGrp="1"/>
          </p:cNvSpPr>
          <p:nvPr>
            <p:ph type="title"/>
          </p:nvPr>
        </p:nvSpPr>
        <p:spPr>
          <a:xfrm>
            <a:off x="585292" y="603505"/>
            <a:ext cx="4949824" cy="1527050"/>
          </a:xfrm>
        </p:spPr>
        <p:txBody>
          <a:bodyPr/>
          <a:lstStyle>
            <a:lvl1pPr>
              <a:lnSpc>
                <a:spcPct val="110000"/>
              </a:lnSpc>
              <a:defRPr sz="2800">
                <a:solidFill>
                  <a:schemeClr val="tx1"/>
                </a:solidFill>
              </a:defRPr>
            </a:lvl1pPr>
          </a:lstStyle>
          <a:p>
            <a:r>
              <a:rPr kumimoji="1" lang="ja-JP" altLang="en-US"/>
              <a:t>マスター タイトルの書式設定</a:t>
            </a:r>
            <a:endParaRPr lang="en-US" dirty="0"/>
          </a:p>
        </p:txBody>
      </p:sp>
      <p:sp>
        <p:nvSpPr>
          <p:cNvPr id="3" name="Slide Number">
            <a:extLst>
              <a:ext uri="{FF2B5EF4-FFF2-40B4-BE49-F238E27FC236}">
                <a16:creationId xmlns:a16="http://schemas.microsoft.com/office/drawing/2014/main" id="{B0435695-E156-66C6-5CE4-B0F751F125D2}"/>
              </a:ext>
            </a:extLst>
          </p:cNvPr>
          <p:cNvSpPr txBox="1">
            <a:spLocks noGrp="1"/>
          </p:cNvSpPr>
          <p:nvPr>
            <p:ph type="sldNum" sz="quarter" idx="4"/>
          </p:nvPr>
        </p:nvSpPr>
        <p:spPr>
          <a:xfrm>
            <a:off x="23541593" y="12951539"/>
            <a:ext cx="270907" cy="246222"/>
          </a:xfrm>
          <a:prstGeom prst="rect">
            <a:avLst/>
          </a:prstGeom>
          <a:ln w="12700">
            <a:miter lim="400000"/>
          </a:ln>
        </p:spPr>
        <p:txBody>
          <a:bodyPr wrap="none" lIns="0" tIns="0" rIns="0" bIns="0" anchor="ctr">
            <a:spAutoFit/>
          </a:bodyPr>
          <a:lstStyle>
            <a:lvl1pPr algn="r">
              <a:defRPr sz="1600" b="0" i="0">
                <a:solidFill>
                  <a:schemeClr val="tx1"/>
                </a:solidFill>
                <a:latin typeface="IBM Plex Sans" panose="020B0503050203000203" pitchFamily="34" charset="0"/>
                <a:ea typeface="+mn-ea"/>
                <a:cs typeface="+mn-cs"/>
                <a:sym typeface="IBM Plex Sans"/>
              </a:defRPr>
            </a:lvl1pPr>
          </a:lstStyle>
          <a:p>
            <a:fld id="{86CB4B4D-7CA3-9044-876B-883B54F8677D}" type="slidenum">
              <a:rPr lang="en-US" smtClean="0"/>
              <a:pPr/>
              <a:t>‹#›</a:t>
            </a:fld>
            <a:endParaRPr lang="en-US" dirty="0"/>
          </a:p>
        </p:txBody>
      </p:sp>
      <p:sp>
        <p:nvSpPr>
          <p:cNvPr id="10" name="Text Placeholder 9">
            <a:extLst>
              <a:ext uri="{FF2B5EF4-FFF2-40B4-BE49-F238E27FC236}">
                <a16:creationId xmlns:a16="http://schemas.microsoft.com/office/drawing/2014/main" id="{BDFFC916-9B64-A7DC-672D-A4AFA1AE968C}"/>
              </a:ext>
            </a:extLst>
          </p:cNvPr>
          <p:cNvSpPr>
            <a:spLocks noGrp="1"/>
          </p:cNvSpPr>
          <p:nvPr>
            <p:ph type="body" sz="quarter" idx="13" hasCustomPrompt="1"/>
          </p:nvPr>
        </p:nvSpPr>
        <p:spPr>
          <a:xfrm>
            <a:off x="6667500" y="12782489"/>
            <a:ext cx="5524499" cy="425450"/>
          </a:xfrm>
        </p:spPr>
        <p:txBody>
          <a:bodyPr anchor="b" anchorCtr="0"/>
          <a:lstStyle>
            <a:lvl1pPr>
              <a:defRPr sz="1600">
                <a:latin typeface="IBM Plex Sans" panose="020B0503050203000203" pitchFamily="34" charset="0"/>
              </a:defRPr>
            </a:lvl1pPr>
            <a:lvl2pPr>
              <a:defRPr sz="1600"/>
            </a:lvl2pPr>
            <a:lvl3pPr>
              <a:defRPr sz="1600"/>
            </a:lvl3pPr>
            <a:lvl4pPr>
              <a:defRPr sz="1600"/>
            </a:lvl4pPr>
            <a:lvl5pPr>
              <a:defRPr sz="1600"/>
            </a:lvl5pPr>
          </a:lstStyle>
          <a:p>
            <a:pPr lvl="0"/>
            <a:r>
              <a:rPr lang="en-US" dirty="0"/>
              <a:t>Source</a:t>
            </a:r>
          </a:p>
        </p:txBody>
      </p:sp>
      <p:sp>
        <p:nvSpPr>
          <p:cNvPr id="4" name="Footer Placeholder 3">
            <a:extLst>
              <a:ext uri="{FF2B5EF4-FFF2-40B4-BE49-F238E27FC236}">
                <a16:creationId xmlns:a16="http://schemas.microsoft.com/office/drawing/2014/main" id="{E71CF978-95F1-0188-4FBB-81AAB884C2C1}"/>
              </a:ext>
            </a:extLst>
          </p:cNvPr>
          <p:cNvSpPr>
            <a:spLocks noGrp="1"/>
          </p:cNvSpPr>
          <p:nvPr>
            <p:ph type="ftr" sz="quarter" idx="18"/>
          </p:nvPr>
        </p:nvSpPr>
        <p:spPr>
          <a:xfrm>
            <a:off x="576002" y="12950780"/>
            <a:ext cx="65" cy="246221"/>
          </a:xfrm>
        </p:spPr>
        <p:txBody>
          <a:bodyPr/>
          <a:lstStyle/>
          <a:p>
            <a:endParaRPr lang="en-US" dirty="0"/>
          </a:p>
        </p:txBody>
      </p:sp>
      <p:sp>
        <p:nvSpPr>
          <p:cNvPr id="8" name="テキスト プレースホルダー 7">
            <a:extLst>
              <a:ext uri="{FF2B5EF4-FFF2-40B4-BE49-F238E27FC236}">
                <a16:creationId xmlns:a16="http://schemas.microsoft.com/office/drawing/2014/main" id="{F73EBC0C-B9E4-D317-2999-3EE231501E28}"/>
              </a:ext>
            </a:extLst>
          </p:cNvPr>
          <p:cNvSpPr>
            <a:spLocks noGrp="1"/>
          </p:cNvSpPr>
          <p:nvPr>
            <p:ph type="body" sz="quarter" idx="19"/>
          </p:nvPr>
        </p:nvSpPr>
        <p:spPr>
          <a:xfrm>
            <a:off x="585293" y="3067050"/>
            <a:ext cx="4947294" cy="9118600"/>
          </a:xfrm>
        </p:spPr>
        <p:txBody>
          <a:bodyPr/>
          <a:lstStyle/>
          <a:p>
            <a:pPr lvl="0"/>
            <a:r>
              <a:rPr kumimoji="1" lang="ja-JP" altLang="en-US"/>
              <a:t>マスター テキストの書式設定</a:t>
            </a:r>
          </a:p>
        </p:txBody>
      </p:sp>
    </p:spTree>
    <p:extLst>
      <p:ext uri="{BB962C8B-B14F-4D97-AF65-F5344CB8AC3E}">
        <p14:creationId xmlns:p14="http://schemas.microsoft.com/office/powerpoint/2010/main" val="1416034050"/>
      </p:ext>
    </p:extLst>
  </p:cSld>
  <p:clrMapOvr>
    <a:masterClrMapping/>
  </p:clrMapOvr>
  <p:transition spd="med"/>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Blank slide">
    <p:bg>
      <p:bgPr>
        <a:solidFill>
          <a:schemeClr val="bg1"/>
        </a:solidFill>
        <a:effectLst/>
      </p:bgPr>
    </p:bg>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DFFD6ED6-CE77-57FF-0C56-DA60F062D339}"/>
              </a:ext>
            </a:extLst>
          </p:cNvPr>
          <p:cNvSpPr>
            <a:spLocks noGrp="1"/>
          </p:cNvSpPr>
          <p:nvPr>
            <p:ph type="title"/>
          </p:nvPr>
        </p:nvSpPr>
        <p:spPr>
          <a:xfrm>
            <a:off x="585292" y="603500"/>
            <a:ext cx="4956693" cy="1517904"/>
          </a:xfrm>
        </p:spPr>
        <p:txBody>
          <a:bodyPr/>
          <a:lstStyle>
            <a:lvl1pPr>
              <a:defRPr sz="2800"/>
            </a:lvl1pPr>
          </a:lstStyle>
          <a:p>
            <a:r>
              <a:rPr kumimoji="1" lang="ja-JP" altLang="en-US"/>
              <a:t>マスター タイトルの書式設定</a:t>
            </a:r>
          </a:p>
        </p:txBody>
      </p:sp>
      <p:sp>
        <p:nvSpPr>
          <p:cNvPr id="2" name="フッター プレースホルダー 1">
            <a:extLst>
              <a:ext uri="{FF2B5EF4-FFF2-40B4-BE49-F238E27FC236}">
                <a16:creationId xmlns:a16="http://schemas.microsoft.com/office/drawing/2014/main" id="{63A61EDF-ED0A-C6C7-E193-1A4393769D97}"/>
              </a:ext>
            </a:extLst>
          </p:cNvPr>
          <p:cNvSpPr>
            <a:spLocks noGrp="1"/>
          </p:cNvSpPr>
          <p:nvPr>
            <p:ph type="ftr" sz="quarter" idx="10"/>
          </p:nvPr>
        </p:nvSpPr>
        <p:spPr/>
        <p:txBody>
          <a:bodyPr/>
          <a:lstStyle/>
          <a:p>
            <a:r>
              <a:rPr kumimoji="1" lang="ja-JP" altLang="en-US"/>
              <a:t>フッター</a:t>
            </a:r>
            <a:r>
              <a:rPr kumimoji="1" lang="en-US" altLang="ja-JP" dirty="0"/>
              <a:t>(Optional)</a:t>
            </a:r>
            <a:endParaRPr kumimoji="1" lang="ja-JP" altLang="en-US"/>
          </a:p>
        </p:txBody>
      </p:sp>
      <p:sp>
        <p:nvSpPr>
          <p:cNvPr id="5" name="スライド番号プレースホルダー 4">
            <a:extLst>
              <a:ext uri="{FF2B5EF4-FFF2-40B4-BE49-F238E27FC236}">
                <a16:creationId xmlns:a16="http://schemas.microsoft.com/office/drawing/2014/main" id="{69FB7246-7F4D-AA1F-0B52-AD85A8EA2D1A}"/>
              </a:ext>
            </a:extLst>
          </p:cNvPr>
          <p:cNvSpPr>
            <a:spLocks noGrp="1"/>
          </p:cNvSpPr>
          <p:nvPr>
            <p:ph type="sldNum" sz="quarter" idx="11"/>
          </p:nvPr>
        </p:nvSpPr>
        <p:spPr/>
        <p:txBody>
          <a:bodyPr/>
          <a:lstStyle/>
          <a:p>
            <a:fld id="{19CA33DB-3EF7-0D48-8164-B05E3E6F1758}" type="slidenum">
              <a:rPr kumimoji="1" lang="ja-JP" altLang="en-US" smtClean="0"/>
              <a:pPr/>
              <a:t>‹#›</a:t>
            </a:fld>
            <a:endParaRPr kumimoji="1" lang="ja-JP" altLang="en-US"/>
          </a:p>
        </p:txBody>
      </p:sp>
    </p:spTree>
    <p:extLst>
      <p:ext uri="{BB962C8B-B14F-4D97-AF65-F5344CB8AC3E}">
        <p14:creationId xmlns:p14="http://schemas.microsoft.com/office/powerpoint/2010/main" val="209605039"/>
      </p:ext>
    </p:extLst>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divider (with 2 page contents)">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CF211B0D-F6CD-C6C3-5E06-D70A60ED1018}"/>
              </a:ext>
            </a:extLst>
          </p:cNvPr>
          <p:cNvSpPr>
            <a:spLocks noGrp="1"/>
          </p:cNvSpPr>
          <p:nvPr>
            <p:ph type="title"/>
          </p:nvPr>
        </p:nvSpPr>
        <p:spPr>
          <a:xfrm>
            <a:off x="585293" y="603500"/>
            <a:ext cx="4942850" cy="3984376"/>
          </a:xfrm>
        </p:spPr>
        <p:txBody>
          <a:bodyPr/>
          <a:lstStyle/>
          <a:p>
            <a:r>
              <a:rPr kumimoji="1" lang="ja-JP" altLang="en-US"/>
              <a:t>マスター タイトルの書式設定</a:t>
            </a:r>
          </a:p>
        </p:txBody>
      </p:sp>
      <p:sp>
        <p:nvSpPr>
          <p:cNvPr id="9" name="コンテンツ プレースホルダー 8">
            <a:extLst>
              <a:ext uri="{FF2B5EF4-FFF2-40B4-BE49-F238E27FC236}">
                <a16:creationId xmlns:a16="http://schemas.microsoft.com/office/drawing/2014/main" id="{4616BE90-DC01-8F43-AD95-36178D5EB503}"/>
              </a:ext>
            </a:extLst>
          </p:cNvPr>
          <p:cNvSpPr>
            <a:spLocks noGrp="1"/>
          </p:cNvSpPr>
          <p:nvPr>
            <p:ph sz="quarter" idx="10"/>
          </p:nvPr>
        </p:nvSpPr>
        <p:spPr>
          <a:xfrm>
            <a:off x="12765162" y="609600"/>
            <a:ext cx="4956693" cy="11612880"/>
          </a:xfrm>
        </p:spPr>
        <p:txBody>
          <a:bodyPr lIns="0"/>
          <a:lstStyle>
            <a:lvl1pPr marL="0" indent="0">
              <a:spcBef>
                <a:spcPts val="600"/>
              </a:spcBef>
              <a:spcAft>
                <a:spcPts val="0"/>
              </a:spcAft>
              <a:tabLst>
                <a:tab pos="4210050" algn="l"/>
              </a:tabLst>
              <a:defRPr sz="2400" b="0" i="0">
                <a:solidFill>
                  <a:schemeClr val="tx1"/>
                </a:solidFill>
                <a:latin typeface="IBM Plex Sans JP Medm" panose="020B0503050203000203" pitchFamily="34" charset="-128"/>
                <a:ea typeface="IBM Plex Sans JP Medm" panose="020B0503050203000203" pitchFamily="34" charset="-128"/>
              </a:defRPr>
            </a:lvl1pPr>
            <a:lvl2pPr marL="0" indent="0">
              <a:spcBef>
                <a:spcPts val="0"/>
              </a:spcBef>
              <a:spcAft>
                <a:spcPts val="0"/>
              </a:spcAft>
              <a:buNone/>
              <a:tabLst>
                <a:tab pos="4210050" algn="l"/>
              </a:tabLst>
              <a:defRPr sz="2400">
                <a:solidFill>
                  <a:schemeClr val="tx1"/>
                </a:solidFill>
                <a:latin typeface="+mn-lt"/>
                <a:ea typeface="+mn-ea"/>
              </a:defRPr>
            </a:lvl2pPr>
            <a:lvl3pPr marL="402336" indent="0">
              <a:buNone/>
              <a:defRPr sz="2400">
                <a:solidFill>
                  <a:schemeClr val="tx1"/>
                </a:solidFill>
                <a:latin typeface="+mn-lt"/>
                <a:ea typeface="+mn-ea"/>
              </a:defRPr>
            </a:lvl3pPr>
            <a:lvl4pPr>
              <a:defRPr sz="2800">
                <a:solidFill>
                  <a:srgbClr val="002D9C"/>
                </a:solidFill>
              </a:defRPr>
            </a:lvl4pPr>
            <a:lvl5pPr>
              <a:defRPr sz="2800">
                <a:solidFill>
                  <a:srgbClr val="002D9C"/>
                </a:solidFill>
              </a:defRPr>
            </a:lvl5pPr>
          </a:lstStyle>
          <a:p>
            <a:pPr lvl="0"/>
            <a:r>
              <a:rPr kumimoji="1" lang="ja-JP" altLang="en-US"/>
              <a:t>マスター テキストの書式設定</a:t>
            </a:r>
          </a:p>
          <a:p>
            <a:pPr lvl="1"/>
            <a:r>
              <a:rPr kumimoji="1" lang="ja-JP" altLang="en-US"/>
              <a:t>第 </a:t>
            </a:r>
            <a:r>
              <a:rPr kumimoji="1" lang="en-US" altLang="ja-JP" dirty="0"/>
              <a:t>2 </a:t>
            </a:r>
            <a:r>
              <a:rPr kumimoji="1" lang="ja-JP" altLang="en-US"/>
              <a:t>レベル</a:t>
            </a:r>
          </a:p>
          <a:p>
            <a:pPr lvl="2"/>
            <a:r>
              <a:rPr kumimoji="1" lang="ja-JP" altLang="en-US"/>
              <a:t>第 </a:t>
            </a:r>
            <a:r>
              <a:rPr kumimoji="1" lang="en-US" altLang="ja-JP" dirty="0"/>
              <a:t>3 </a:t>
            </a:r>
            <a:r>
              <a:rPr kumimoji="1" lang="ja-JP" altLang="en-US"/>
              <a:t>レベル</a:t>
            </a:r>
          </a:p>
        </p:txBody>
      </p:sp>
      <p:sp>
        <p:nvSpPr>
          <p:cNvPr id="11" name="コンテンツ プレースホルダー 10">
            <a:extLst>
              <a:ext uri="{FF2B5EF4-FFF2-40B4-BE49-F238E27FC236}">
                <a16:creationId xmlns:a16="http://schemas.microsoft.com/office/drawing/2014/main" id="{8EA76F08-7D9D-6847-AA20-6A0223A9F013}"/>
              </a:ext>
            </a:extLst>
          </p:cNvPr>
          <p:cNvSpPr>
            <a:spLocks noGrp="1"/>
          </p:cNvSpPr>
          <p:nvPr>
            <p:ph sz="quarter" idx="11"/>
          </p:nvPr>
        </p:nvSpPr>
        <p:spPr>
          <a:xfrm>
            <a:off x="18862676" y="609600"/>
            <a:ext cx="4956693" cy="11612880"/>
          </a:xfrm>
        </p:spPr>
        <p:txBody>
          <a:bodyPr/>
          <a:lstStyle>
            <a:lvl1pPr marL="0" indent="0">
              <a:spcBef>
                <a:spcPts val="600"/>
              </a:spcBef>
              <a:spcAft>
                <a:spcPts val="0"/>
              </a:spcAft>
              <a:tabLst>
                <a:tab pos="4210050" algn="l"/>
                <a:tab pos="4435476" algn="l"/>
              </a:tabLst>
              <a:defRPr sz="2400" b="0" i="0">
                <a:solidFill>
                  <a:schemeClr val="tx1"/>
                </a:solidFill>
                <a:latin typeface="IBM Plex Sans JP Medm" panose="020B0503050203000203" pitchFamily="34" charset="-128"/>
                <a:ea typeface="IBM Plex Sans JP Medm" panose="020B0503050203000203" pitchFamily="34" charset="-128"/>
              </a:defRPr>
            </a:lvl1pPr>
            <a:lvl2pPr marL="0" indent="0">
              <a:spcBef>
                <a:spcPts val="0"/>
              </a:spcBef>
              <a:spcAft>
                <a:spcPts val="0"/>
              </a:spcAft>
              <a:buNone/>
              <a:tabLst>
                <a:tab pos="4210050" algn="l"/>
              </a:tabLst>
              <a:defRPr sz="2400">
                <a:solidFill>
                  <a:schemeClr val="tx1"/>
                </a:solidFill>
                <a:latin typeface="+mn-lt"/>
                <a:ea typeface="+mn-ea"/>
              </a:defRPr>
            </a:lvl2pPr>
            <a:lvl3pPr marL="402336" indent="0">
              <a:spcBef>
                <a:spcPts val="0"/>
              </a:spcBef>
              <a:spcAft>
                <a:spcPts val="0"/>
              </a:spcAft>
              <a:buNone/>
              <a:defRPr sz="2400">
                <a:solidFill>
                  <a:schemeClr val="tx1"/>
                </a:solidFill>
                <a:latin typeface="+mn-lt"/>
                <a:ea typeface="+mn-ea"/>
              </a:defRPr>
            </a:lvl3pPr>
            <a:lvl4pPr marL="0">
              <a:spcBef>
                <a:spcPts val="600"/>
              </a:spcBef>
              <a:spcAft>
                <a:spcPts val="600"/>
              </a:spcAft>
              <a:defRPr sz="2400">
                <a:solidFill>
                  <a:schemeClr val="tx1"/>
                </a:solidFill>
              </a:defRPr>
            </a:lvl4pPr>
            <a:lvl5pPr marL="0">
              <a:spcBef>
                <a:spcPts val="600"/>
              </a:spcBef>
              <a:spcAft>
                <a:spcPts val="600"/>
              </a:spcAft>
              <a:defRPr sz="2400">
                <a:solidFill>
                  <a:schemeClr val="tx1"/>
                </a:solidFill>
              </a:defRPr>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p:txBody>
      </p:sp>
      <p:sp>
        <p:nvSpPr>
          <p:cNvPr id="7" name="フッター プレースホルダー 6">
            <a:extLst>
              <a:ext uri="{FF2B5EF4-FFF2-40B4-BE49-F238E27FC236}">
                <a16:creationId xmlns:a16="http://schemas.microsoft.com/office/drawing/2014/main" id="{E267580C-276B-47C2-2952-0E580DC7EA0E}"/>
              </a:ext>
            </a:extLst>
          </p:cNvPr>
          <p:cNvSpPr>
            <a:spLocks noGrp="1"/>
          </p:cNvSpPr>
          <p:nvPr>
            <p:ph type="ftr" sz="quarter" idx="12"/>
          </p:nvPr>
        </p:nvSpPr>
        <p:spPr/>
        <p:txBody>
          <a:bodyPr/>
          <a:lstStyle/>
          <a:p>
            <a:r>
              <a:rPr kumimoji="1" lang="ja-JP" altLang="en-US"/>
              <a:t>フッター</a:t>
            </a:r>
            <a:r>
              <a:rPr kumimoji="1" lang="en-US" altLang="ja-JP" dirty="0"/>
              <a:t>(Optional)</a:t>
            </a:r>
            <a:endParaRPr kumimoji="1" lang="ja-JP" altLang="en-US"/>
          </a:p>
        </p:txBody>
      </p:sp>
      <p:sp>
        <p:nvSpPr>
          <p:cNvPr id="8" name="スライド番号プレースホルダー 7">
            <a:extLst>
              <a:ext uri="{FF2B5EF4-FFF2-40B4-BE49-F238E27FC236}">
                <a16:creationId xmlns:a16="http://schemas.microsoft.com/office/drawing/2014/main" id="{A4C0E1ED-5363-022F-8C62-73774C9BE346}"/>
              </a:ext>
            </a:extLst>
          </p:cNvPr>
          <p:cNvSpPr>
            <a:spLocks noGrp="1"/>
          </p:cNvSpPr>
          <p:nvPr>
            <p:ph type="sldNum" sz="quarter" idx="13"/>
          </p:nvPr>
        </p:nvSpPr>
        <p:spPr/>
        <p:txBody>
          <a:bodyPr/>
          <a:lstStyle/>
          <a:p>
            <a:fld id="{19CA33DB-3EF7-0D48-8164-B05E3E6F1758}" type="slidenum">
              <a:rPr kumimoji="1" lang="ja-JP" altLang="en-US" smtClean="0"/>
              <a:pPr/>
              <a:t>‹#›</a:t>
            </a:fld>
            <a:endParaRPr kumimoji="1" lang="ja-JP" altLang="en-US"/>
          </a:p>
        </p:txBody>
      </p:sp>
    </p:spTree>
    <p:extLst>
      <p:ext uri="{BB962C8B-B14F-4D97-AF65-F5344CB8AC3E}">
        <p14:creationId xmlns:p14="http://schemas.microsoft.com/office/powerpoint/2010/main" val="89421833"/>
      </p:ext>
    </p:extLst>
  </p:cSld>
  <p:clrMapOvr>
    <a:masterClrMapping/>
  </p:clrMapOvr>
  <p:transition spd="med"/>
  <p:extLst>
    <p:ext uri="{DCECCB84-F9BA-43D5-87BE-67443E8EF086}">
      <p15:sldGuideLst xmlns:p15="http://schemas.microsoft.com/office/powerpoint/2012/main">
        <p15:guide id="1" pos="7681"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ivider (with page contents)">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9BCC917E-BE45-76C9-0E08-DBD59B2C737A}"/>
              </a:ext>
            </a:extLst>
          </p:cNvPr>
          <p:cNvSpPr>
            <a:spLocks noGrp="1"/>
          </p:cNvSpPr>
          <p:nvPr>
            <p:ph type="title"/>
          </p:nvPr>
        </p:nvSpPr>
        <p:spPr>
          <a:xfrm>
            <a:off x="585293" y="603500"/>
            <a:ext cx="4942850" cy="3984376"/>
          </a:xfrm>
        </p:spPr>
        <p:txBody>
          <a:bodyPr/>
          <a:lstStyle/>
          <a:p>
            <a:r>
              <a:rPr kumimoji="1" lang="ja-JP" altLang="en-US"/>
              <a:t>マスター タイトルの書式設定</a:t>
            </a:r>
          </a:p>
        </p:txBody>
      </p:sp>
      <p:sp>
        <p:nvSpPr>
          <p:cNvPr id="9" name="コンテンツ プレースホルダー 8">
            <a:extLst>
              <a:ext uri="{FF2B5EF4-FFF2-40B4-BE49-F238E27FC236}">
                <a16:creationId xmlns:a16="http://schemas.microsoft.com/office/drawing/2014/main" id="{4616BE90-DC01-8F43-AD95-36178D5EB503}"/>
              </a:ext>
            </a:extLst>
          </p:cNvPr>
          <p:cNvSpPr>
            <a:spLocks noGrp="1"/>
          </p:cNvSpPr>
          <p:nvPr>
            <p:ph sz="quarter" idx="10"/>
          </p:nvPr>
        </p:nvSpPr>
        <p:spPr>
          <a:xfrm>
            <a:off x="12765162" y="609599"/>
            <a:ext cx="11050439" cy="11576050"/>
          </a:xfrm>
        </p:spPr>
        <p:txBody>
          <a:bodyPr lIns="0"/>
          <a:lstStyle>
            <a:lvl1pPr marL="0" indent="0">
              <a:spcBef>
                <a:spcPts val="1200"/>
              </a:spcBef>
              <a:spcAft>
                <a:spcPts val="0"/>
              </a:spcAft>
              <a:tabLst>
                <a:tab pos="10052050" algn="l"/>
              </a:tabLst>
              <a:defRPr sz="3600" b="0" i="0">
                <a:solidFill>
                  <a:schemeClr val="tx1"/>
                </a:solidFill>
                <a:latin typeface="IBM Plex Sans Medm" panose="020B0503050203000203" pitchFamily="34" charset="0"/>
                <a:ea typeface="IBM Plex Sans JP Medm" panose="020B0503050203000203" pitchFamily="34" charset="-128"/>
              </a:defRPr>
            </a:lvl1pPr>
            <a:lvl2pPr marL="0" indent="0">
              <a:spcAft>
                <a:spcPts val="0"/>
              </a:spcAft>
              <a:buNone/>
              <a:tabLst>
                <a:tab pos="10052050" algn="l"/>
              </a:tabLst>
              <a:defRPr sz="3600">
                <a:solidFill>
                  <a:schemeClr val="tx1"/>
                </a:solidFill>
              </a:defRPr>
            </a:lvl2pPr>
            <a:lvl3pPr marL="475488" indent="0">
              <a:spcAft>
                <a:spcPts val="0"/>
              </a:spcAft>
              <a:buNone/>
              <a:defRPr sz="3600">
                <a:solidFill>
                  <a:schemeClr val="tx1"/>
                </a:solidFill>
              </a:defRPr>
            </a:lvl3pPr>
            <a:lvl4pPr>
              <a:spcAft>
                <a:spcPts val="600"/>
              </a:spcAft>
              <a:defRPr sz="2400">
                <a:solidFill>
                  <a:schemeClr val="tx1"/>
                </a:solidFill>
              </a:defRPr>
            </a:lvl4pPr>
            <a:lvl5pPr>
              <a:spcAft>
                <a:spcPts val="600"/>
              </a:spcAft>
              <a:defRPr sz="2400">
                <a:solidFill>
                  <a:schemeClr val="tx1"/>
                </a:solidFill>
              </a:defRPr>
            </a:lvl5pPr>
          </a:lstStyle>
          <a:p>
            <a:pPr lvl="0"/>
            <a:r>
              <a:rPr kumimoji="1" lang="ja-JP" altLang="en-US"/>
              <a:t>マスター テキストの書式設定</a:t>
            </a:r>
          </a:p>
          <a:p>
            <a:pPr lvl="1"/>
            <a:r>
              <a:rPr kumimoji="1" lang="ja-JP" altLang="en-US"/>
              <a:t>第 </a:t>
            </a:r>
            <a:r>
              <a:rPr kumimoji="1" lang="en-US" altLang="ja-JP" dirty="0"/>
              <a:t>2 </a:t>
            </a:r>
            <a:r>
              <a:rPr kumimoji="1" lang="ja-JP" altLang="en-US"/>
              <a:t>レベル</a:t>
            </a:r>
          </a:p>
          <a:p>
            <a:pPr lvl="2"/>
            <a:r>
              <a:rPr kumimoji="1" lang="ja-JP" altLang="en-US"/>
              <a:t>第 </a:t>
            </a:r>
            <a:r>
              <a:rPr kumimoji="1" lang="en-US" altLang="ja-JP" dirty="0"/>
              <a:t>3 </a:t>
            </a:r>
            <a:r>
              <a:rPr kumimoji="1" lang="ja-JP" altLang="en-US"/>
              <a:t>レベル</a:t>
            </a:r>
          </a:p>
        </p:txBody>
      </p:sp>
      <p:sp>
        <p:nvSpPr>
          <p:cNvPr id="5" name="フッター プレースホルダー 4">
            <a:extLst>
              <a:ext uri="{FF2B5EF4-FFF2-40B4-BE49-F238E27FC236}">
                <a16:creationId xmlns:a16="http://schemas.microsoft.com/office/drawing/2014/main" id="{4BE7CA89-E948-7275-C185-100CA8632FA0}"/>
              </a:ext>
            </a:extLst>
          </p:cNvPr>
          <p:cNvSpPr>
            <a:spLocks noGrp="1"/>
          </p:cNvSpPr>
          <p:nvPr>
            <p:ph type="ftr" sz="quarter" idx="11"/>
          </p:nvPr>
        </p:nvSpPr>
        <p:spPr/>
        <p:txBody>
          <a:bodyPr/>
          <a:lstStyle/>
          <a:p>
            <a:r>
              <a:rPr kumimoji="1" lang="ja-JP" altLang="en-US"/>
              <a:t>フッター</a:t>
            </a:r>
            <a:r>
              <a:rPr kumimoji="1" lang="en-US" altLang="ja-JP" dirty="0"/>
              <a:t>(Optional)</a:t>
            </a:r>
            <a:endParaRPr kumimoji="1" lang="ja-JP" altLang="en-US"/>
          </a:p>
        </p:txBody>
      </p:sp>
      <p:sp>
        <p:nvSpPr>
          <p:cNvPr id="6" name="スライド番号プレースホルダー 5">
            <a:extLst>
              <a:ext uri="{FF2B5EF4-FFF2-40B4-BE49-F238E27FC236}">
                <a16:creationId xmlns:a16="http://schemas.microsoft.com/office/drawing/2014/main" id="{7252303C-F2E6-73D7-B4E8-845E1BA8FCFE}"/>
              </a:ext>
            </a:extLst>
          </p:cNvPr>
          <p:cNvSpPr>
            <a:spLocks noGrp="1"/>
          </p:cNvSpPr>
          <p:nvPr>
            <p:ph type="sldNum" sz="quarter" idx="12"/>
          </p:nvPr>
        </p:nvSpPr>
        <p:spPr/>
        <p:txBody>
          <a:bodyPr/>
          <a:lstStyle/>
          <a:p>
            <a:fld id="{19CA33DB-3EF7-0D48-8164-B05E3E6F1758}" type="slidenum">
              <a:rPr kumimoji="1" lang="ja-JP" altLang="en-US" smtClean="0"/>
              <a:pPr/>
              <a:t>‹#›</a:t>
            </a:fld>
            <a:endParaRPr kumimoji="1" lang="ja-JP" altLang="en-US"/>
          </a:p>
        </p:txBody>
      </p:sp>
    </p:spTree>
    <p:extLst>
      <p:ext uri="{BB962C8B-B14F-4D97-AF65-F5344CB8AC3E}">
        <p14:creationId xmlns:p14="http://schemas.microsoft.com/office/powerpoint/2010/main" val="681204799"/>
      </p:ext>
    </p:extLst>
  </p:cSld>
  <p:clrMapOvr>
    <a:masterClrMapping/>
  </p:clrMapOvr>
  <p:transition spd="med"/>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first">
    <p:bg>
      <p:bgRef idx="1001">
        <a:schemeClr val="bg1"/>
      </p:bgRef>
    </p:bg>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CE00DF9A-2A80-984C-A8A2-BA61B54A0D87}"/>
              </a:ext>
            </a:extLst>
          </p:cNvPr>
          <p:cNvSpPr/>
          <p:nvPr userDrawn="1"/>
        </p:nvSpPr>
        <p:spPr bwMode="auto">
          <a:xfrm>
            <a:off x="0" y="0"/>
            <a:ext cx="6096794" cy="13716000"/>
          </a:xfrm>
          <a:prstGeom prst="rect">
            <a:avLst/>
          </a:prstGeom>
          <a:solidFill>
            <a:srgbClr val="E5F6FF"/>
          </a:solidFill>
          <a:ln w="12700">
            <a:noFill/>
            <a:headEnd type="none" w="med" len="med"/>
            <a:tailEnd type="none" w="med" len="med"/>
          </a:ln>
          <a:effectLst/>
        </p:spPr>
        <p:style>
          <a:lnRef idx="2">
            <a:schemeClr val="accent6"/>
          </a:lnRef>
          <a:fillRef idx="1">
            <a:schemeClr val="lt1"/>
          </a:fillRef>
          <a:effectRef idx="0">
            <a:schemeClr val="accent6"/>
          </a:effectRef>
          <a:fontRef idx="minor">
            <a:schemeClr val="dk1"/>
          </a:fontRef>
        </p:style>
        <p:txBody>
          <a:bodyPr vert="horz" wrap="square" lIns="72000" tIns="72000" rIns="72000" bIns="72000" numCol="1" rtlCol="0" anchor="t" anchorCtr="0" compatLnSpc="1">
            <a:prstTxWarp prst="textNoShape">
              <a:avLst/>
            </a:prstTxWarp>
          </a:bodyPr>
          <a:lstStyle/>
          <a:p>
            <a:pPr marL="0" marR="0" indent="0" algn="l" defTabSz="1828800" rtl="0" eaLnBrk="1" fontAlgn="base" latinLnBrk="0" hangingPunct="1">
              <a:lnSpc>
                <a:spcPct val="90000"/>
              </a:lnSpc>
              <a:spcBef>
                <a:spcPct val="0"/>
              </a:spcBef>
              <a:spcAft>
                <a:spcPct val="0"/>
              </a:spcAft>
              <a:buClrTx/>
              <a:buSzTx/>
              <a:buFontTx/>
              <a:buNone/>
              <a:tabLst/>
            </a:pPr>
            <a:endParaRPr kumimoji="0" lang="ja-JP" altLang="en-US" sz="2800" b="0" i="0" u="none" strike="noStrike" cap="none" normalizeH="0" baseline="0" err="1">
              <a:ln>
                <a:noFill/>
              </a:ln>
              <a:solidFill>
                <a:schemeClr val="tx1"/>
              </a:solidFill>
              <a:effectLst/>
            </a:endParaRPr>
          </a:p>
        </p:txBody>
      </p:sp>
      <p:sp>
        <p:nvSpPr>
          <p:cNvPr id="5" name="テキスト ボックス 4">
            <a:extLst>
              <a:ext uri="{FF2B5EF4-FFF2-40B4-BE49-F238E27FC236}">
                <a16:creationId xmlns:a16="http://schemas.microsoft.com/office/drawing/2014/main" id="{CEE212D2-E536-0F40-A57A-1D3ADDCF71EB}"/>
              </a:ext>
            </a:extLst>
          </p:cNvPr>
          <p:cNvSpPr txBox="1"/>
          <p:nvPr userDrawn="1"/>
        </p:nvSpPr>
        <p:spPr>
          <a:xfrm>
            <a:off x="548711" y="12929617"/>
            <a:ext cx="2271456" cy="246221"/>
          </a:xfrm>
          <a:prstGeom prst="rect">
            <a:avLst/>
          </a:prstGeom>
          <a:noFill/>
        </p:spPr>
        <p:txBody>
          <a:bodyPr wrap="none" lIns="0" tIns="0" rIns="0" bIns="0" rtlCol="0">
            <a:spAutoFit/>
          </a:bodyPr>
          <a:lstStyle/>
          <a:p>
            <a:pPr algn="l"/>
            <a:r>
              <a:rPr kumimoji="1" lang="en-US" altLang="ja-JP" sz="1600" b="0" i="0" dirty="0">
                <a:solidFill>
                  <a:schemeClr val="tx1"/>
                </a:solidFill>
                <a:latin typeface="IBM Plex Sans" panose="020B0503050203000203" pitchFamily="34" charset="0"/>
                <a:ea typeface="IBM Plex Sans JP" panose="020B0503050203000203" pitchFamily="34" charset="-128"/>
                <a:cs typeface="IBM Plex Sans" charset="0"/>
              </a:rPr>
              <a:t>© 2025 IBM Corporation</a:t>
            </a:r>
          </a:p>
        </p:txBody>
      </p:sp>
      <p:sp>
        <p:nvSpPr>
          <p:cNvPr id="11" name="タイトル 10">
            <a:extLst>
              <a:ext uri="{FF2B5EF4-FFF2-40B4-BE49-F238E27FC236}">
                <a16:creationId xmlns:a16="http://schemas.microsoft.com/office/drawing/2014/main" id="{DD703C5B-C3D0-3FFF-AF7E-972E56C566BC}"/>
              </a:ext>
            </a:extLst>
          </p:cNvPr>
          <p:cNvSpPr>
            <a:spLocks noGrp="1"/>
          </p:cNvSpPr>
          <p:nvPr>
            <p:ph type="title"/>
          </p:nvPr>
        </p:nvSpPr>
        <p:spPr>
          <a:xfrm>
            <a:off x="585292" y="603502"/>
            <a:ext cx="4949200" cy="11612880"/>
          </a:xfrm>
        </p:spPr>
        <p:txBody>
          <a:bodyPr/>
          <a:lstStyle>
            <a:lvl1pPr>
              <a:defRPr>
                <a:solidFill>
                  <a:schemeClr val="tx1"/>
                </a:solidFill>
              </a:defRPr>
            </a:lvl1pPr>
          </a:lstStyle>
          <a:p>
            <a:r>
              <a:rPr kumimoji="1" lang="ja-JP" altLang="en-US"/>
              <a:t>マスター タイトルの書式設定</a:t>
            </a:r>
          </a:p>
        </p:txBody>
      </p:sp>
      <p:sp>
        <p:nvSpPr>
          <p:cNvPr id="6" name="テキスト プレースホルダー 5">
            <a:extLst>
              <a:ext uri="{FF2B5EF4-FFF2-40B4-BE49-F238E27FC236}">
                <a16:creationId xmlns:a16="http://schemas.microsoft.com/office/drawing/2014/main" id="{12D50E08-20E7-A34C-9DAE-87789B130D95}"/>
              </a:ext>
            </a:extLst>
          </p:cNvPr>
          <p:cNvSpPr>
            <a:spLocks noGrp="1"/>
          </p:cNvSpPr>
          <p:nvPr>
            <p:ph type="body" sz="quarter" idx="12"/>
          </p:nvPr>
        </p:nvSpPr>
        <p:spPr>
          <a:xfrm>
            <a:off x="6712571" y="617048"/>
            <a:ext cx="17061499" cy="11612880"/>
          </a:xfrm>
        </p:spPr>
        <p:txBody>
          <a:bodyPr tIns="0"/>
          <a:lstStyle>
            <a:lvl1pPr>
              <a:defRPr sz="3600">
                <a:solidFill>
                  <a:schemeClr val="tx1"/>
                </a:solidFill>
              </a:defRPr>
            </a:lvl1pPr>
          </a:lstStyle>
          <a:p>
            <a:pPr lvl="0"/>
            <a:r>
              <a:rPr kumimoji="1" lang="ja-JP" altLang="en-US"/>
              <a:t>マスター テキストの書式設定</a:t>
            </a:r>
          </a:p>
        </p:txBody>
      </p:sp>
      <p:sp>
        <p:nvSpPr>
          <p:cNvPr id="9" name="フッター プレースホルダー 8">
            <a:extLst>
              <a:ext uri="{FF2B5EF4-FFF2-40B4-BE49-F238E27FC236}">
                <a16:creationId xmlns:a16="http://schemas.microsoft.com/office/drawing/2014/main" id="{BF5C6F00-93D2-CE57-061F-1D3AF2680337}"/>
              </a:ext>
            </a:extLst>
          </p:cNvPr>
          <p:cNvSpPr>
            <a:spLocks noGrp="1"/>
          </p:cNvSpPr>
          <p:nvPr>
            <p:ph type="ftr" sz="quarter" idx="14"/>
          </p:nvPr>
        </p:nvSpPr>
        <p:spPr/>
        <p:txBody>
          <a:bodyPr/>
          <a:lstStyle/>
          <a:p>
            <a:r>
              <a:rPr kumimoji="1" lang="ja-JP" altLang="en-US"/>
              <a:t>フッター</a:t>
            </a:r>
            <a:r>
              <a:rPr kumimoji="1" lang="en-US" altLang="ja-JP" dirty="0"/>
              <a:t>(Optional)</a:t>
            </a:r>
            <a:endParaRPr kumimoji="1" lang="ja-JP" altLang="en-US"/>
          </a:p>
        </p:txBody>
      </p:sp>
      <p:sp>
        <p:nvSpPr>
          <p:cNvPr id="10" name="スライド番号プレースホルダー 9">
            <a:extLst>
              <a:ext uri="{FF2B5EF4-FFF2-40B4-BE49-F238E27FC236}">
                <a16:creationId xmlns:a16="http://schemas.microsoft.com/office/drawing/2014/main" id="{7EA933D4-0440-F83C-4A3B-8796E9124CCF}"/>
              </a:ext>
            </a:extLst>
          </p:cNvPr>
          <p:cNvSpPr>
            <a:spLocks noGrp="1"/>
          </p:cNvSpPr>
          <p:nvPr>
            <p:ph type="sldNum" sz="quarter" idx="15"/>
          </p:nvPr>
        </p:nvSpPr>
        <p:spPr/>
        <p:txBody>
          <a:bodyPr/>
          <a:lstStyle/>
          <a:p>
            <a:fld id="{19CA33DB-3EF7-0D48-8164-B05E3E6F1758}" type="slidenum">
              <a:rPr kumimoji="1" lang="ja-JP" altLang="en-US" smtClean="0"/>
              <a:pPr/>
              <a:t>‹#›</a:t>
            </a:fld>
            <a:endParaRPr kumimoji="1" lang="ja-JP" altLang="en-US"/>
          </a:p>
        </p:txBody>
      </p:sp>
    </p:spTree>
    <p:extLst>
      <p:ext uri="{BB962C8B-B14F-4D97-AF65-F5344CB8AC3E}">
        <p14:creationId xmlns:p14="http://schemas.microsoft.com/office/powerpoint/2010/main" val="2911111715"/>
      </p:ext>
    </p:extLst>
  </p:cSld>
  <p:clrMapOvr>
    <a:overrideClrMapping bg1="lt1" tx1="dk1" bg2="lt2" tx2="dk2" accent1="accent1" accent2="accent2" accent3="accent3" accent4="accent4" accent5="accent5" accent6="accent6" hlink="hlink" folHlink="folHlink"/>
  </p:clrMapOvr>
  <p:transition spd="med"/>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55" Type="http://schemas.openxmlformats.org/officeDocument/2006/relationships/slideLayout" Target="../slideLayouts/slideLayout55.xml"/><Relationship Id="rId63" Type="http://schemas.openxmlformats.org/officeDocument/2006/relationships/theme" Target="../theme/theme1.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slideLayout" Target="../slideLayouts/slideLayout53.xml"/><Relationship Id="rId58" Type="http://schemas.openxmlformats.org/officeDocument/2006/relationships/slideLayout" Target="../slideLayouts/slideLayout58.xml"/><Relationship Id="rId5" Type="http://schemas.openxmlformats.org/officeDocument/2006/relationships/slideLayout" Target="../slideLayouts/slideLayout5.xml"/><Relationship Id="rId61" Type="http://schemas.openxmlformats.org/officeDocument/2006/relationships/slideLayout" Target="../slideLayouts/slideLayout61.xml"/><Relationship Id="rId19" Type="http://schemas.openxmlformats.org/officeDocument/2006/relationships/slideLayout" Target="../slideLayouts/slideLayout1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56" Type="http://schemas.openxmlformats.org/officeDocument/2006/relationships/slideLayout" Target="../slideLayouts/slideLayout56.xml"/><Relationship Id="rId64" Type="http://schemas.openxmlformats.org/officeDocument/2006/relationships/image" Target="../media/image1.png"/><Relationship Id="rId8" Type="http://schemas.openxmlformats.org/officeDocument/2006/relationships/slideLayout" Target="../slideLayouts/slideLayout8.xml"/><Relationship Id="rId51" Type="http://schemas.openxmlformats.org/officeDocument/2006/relationships/slideLayout" Target="../slideLayouts/slideLayout51.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59" Type="http://schemas.openxmlformats.org/officeDocument/2006/relationships/slideLayout" Target="../slideLayouts/slideLayout59.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54" Type="http://schemas.openxmlformats.org/officeDocument/2006/relationships/slideLayout" Target="../slideLayouts/slideLayout54.xml"/><Relationship Id="rId62" Type="http://schemas.openxmlformats.org/officeDocument/2006/relationships/slideLayout" Target="../slideLayouts/slideLayout62.xml"/><Relationship Id="rId1" Type="http://schemas.openxmlformats.org/officeDocument/2006/relationships/slideLayout" Target="../slideLayouts/slideLayout1.xml"/><Relationship Id="rId6" Type="http://schemas.openxmlformats.org/officeDocument/2006/relationships/slideLayout" Target="../slideLayouts/slideLayout6.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57" Type="http://schemas.openxmlformats.org/officeDocument/2006/relationships/slideLayout" Target="../slideLayouts/slideLayout57.xml"/><Relationship Id="rId10" Type="http://schemas.openxmlformats.org/officeDocument/2006/relationships/slideLayout" Target="../slideLayouts/slideLayout10.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60" Type="http://schemas.openxmlformats.org/officeDocument/2006/relationships/slideLayout" Target="../slideLayouts/slideLayout6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pSp>
        <p:nvGrpSpPr>
          <p:cNvPr id="139" name="グループ化 138">
            <a:extLst>
              <a:ext uri="{FF2B5EF4-FFF2-40B4-BE49-F238E27FC236}">
                <a16:creationId xmlns:a16="http://schemas.microsoft.com/office/drawing/2014/main" id="{428A5351-B238-38DF-59CA-6D3BE3134DFA}"/>
              </a:ext>
            </a:extLst>
          </p:cNvPr>
          <p:cNvGrpSpPr/>
          <p:nvPr userDrawn="1"/>
        </p:nvGrpSpPr>
        <p:grpSpPr>
          <a:xfrm>
            <a:off x="-274356" y="-277585"/>
            <a:ext cx="24911499" cy="14267906"/>
            <a:chOff x="-137160" y="-138793"/>
            <a:chExt cx="12454128" cy="7133953"/>
          </a:xfrm>
        </p:grpSpPr>
        <p:cxnSp>
          <p:nvCxnSpPr>
            <p:cNvPr id="23" name="直線コネクタ 22">
              <a:extLst>
                <a:ext uri="{FF2B5EF4-FFF2-40B4-BE49-F238E27FC236}">
                  <a16:creationId xmlns:a16="http://schemas.microsoft.com/office/drawing/2014/main" id="{0BDAE93A-553E-CF86-79C8-E52F8413660B}"/>
                </a:ext>
              </a:extLst>
            </p:cNvPr>
            <p:cNvCxnSpPr/>
            <p:nvPr/>
          </p:nvCxnSpPr>
          <p:spPr>
            <a:xfrm>
              <a:off x="285750"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4" name="直線コネクタ 23">
              <a:extLst>
                <a:ext uri="{FF2B5EF4-FFF2-40B4-BE49-F238E27FC236}">
                  <a16:creationId xmlns:a16="http://schemas.microsoft.com/office/drawing/2014/main" id="{FA4F5A0E-4388-541C-B5B0-7DEFA885FA46}"/>
                </a:ext>
              </a:extLst>
            </p:cNvPr>
            <p:cNvCxnSpPr/>
            <p:nvPr/>
          </p:nvCxnSpPr>
          <p:spPr>
            <a:xfrm>
              <a:off x="1524000"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5" name="直線コネクタ 24">
              <a:extLst>
                <a:ext uri="{FF2B5EF4-FFF2-40B4-BE49-F238E27FC236}">
                  <a16:creationId xmlns:a16="http://schemas.microsoft.com/office/drawing/2014/main" id="{1824DA62-FDDF-59A6-E5A7-964E93886CF8}"/>
                </a:ext>
              </a:extLst>
            </p:cNvPr>
            <p:cNvCxnSpPr/>
            <p:nvPr/>
          </p:nvCxnSpPr>
          <p:spPr>
            <a:xfrm>
              <a:off x="2765425"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6" name="直線コネクタ 25">
              <a:extLst>
                <a:ext uri="{FF2B5EF4-FFF2-40B4-BE49-F238E27FC236}">
                  <a16:creationId xmlns:a16="http://schemas.microsoft.com/office/drawing/2014/main" id="{C7665CA4-7A9C-0AF2-3F4B-1052D659415F}"/>
                </a:ext>
              </a:extLst>
            </p:cNvPr>
            <p:cNvCxnSpPr/>
            <p:nvPr/>
          </p:nvCxnSpPr>
          <p:spPr>
            <a:xfrm>
              <a:off x="3051175"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7" name="直線コネクタ 26">
              <a:extLst>
                <a:ext uri="{FF2B5EF4-FFF2-40B4-BE49-F238E27FC236}">
                  <a16:creationId xmlns:a16="http://schemas.microsoft.com/office/drawing/2014/main" id="{B89570E4-39D9-B3E7-E0F0-E3E7AE811CEA}"/>
                </a:ext>
              </a:extLst>
            </p:cNvPr>
            <p:cNvCxnSpPr>
              <a:cxnSpLocks/>
            </p:cNvCxnSpPr>
            <p:nvPr/>
          </p:nvCxnSpPr>
          <p:spPr>
            <a:xfrm>
              <a:off x="3340957"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8" name="直線コネクタ 27">
              <a:extLst>
                <a:ext uri="{FF2B5EF4-FFF2-40B4-BE49-F238E27FC236}">
                  <a16:creationId xmlns:a16="http://schemas.microsoft.com/office/drawing/2014/main" id="{871E6964-C69E-69DD-780B-A67A4CF80EC3}"/>
                </a:ext>
              </a:extLst>
            </p:cNvPr>
            <p:cNvCxnSpPr>
              <a:cxnSpLocks/>
            </p:cNvCxnSpPr>
            <p:nvPr/>
          </p:nvCxnSpPr>
          <p:spPr>
            <a:xfrm>
              <a:off x="4575175"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9" name="直線コネクタ 28">
              <a:extLst>
                <a:ext uri="{FF2B5EF4-FFF2-40B4-BE49-F238E27FC236}">
                  <a16:creationId xmlns:a16="http://schemas.microsoft.com/office/drawing/2014/main" id="{F9FD3AE3-FEB4-9EB0-79B1-39097D9FDDBC}"/>
                </a:ext>
              </a:extLst>
            </p:cNvPr>
            <p:cNvCxnSpPr>
              <a:cxnSpLocks/>
            </p:cNvCxnSpPr>
            <p:nvPr/>
          </p:nvCxnSpPr>
          <p:spPr>
            <a:xfrm>
              <a:off x="5819775"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0" name="直線コネクタ 29">
              <a:extLst>
                <a:ext uri="{FF2B5EF4-FFF2-40B4-BE49-F238E27FC236}">
                  <a16:creationId xmlns:a16="http://schemas.microsoft.com/office/drawing/2014/main" id="{A41F8B83-0FCD-5467-75CB-40D90A039B5E}"/>
                </a:ext>
              </a:extLst>
            </p:cNvPr>
            <p:cNvCxnSpPr>
              <a:cxnSpLocks/>
            </p:cNvCxnSpPr>
            <p:nvPr/>
          </p:nvCxnSpPr>
          <p:spPr>
            <a:xfrm>
              <a:off x="6096000"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42" name="直線コネクタ 41">
              <a:extLst>
                <a:ext uri="{FF2B5EF4-FFF2-40B4-BE49-F238E27FC236}">
                  <a16:creationId xmlns:a16="http://schemas.microsoft.com/office/drawing/2014/main" id="{F89108AE-D866-30F1-A851-1F7282E1D419}"/>
                </a:ext>
              </a:extLst>
            </p:cNvPr>
            <p:cNvCxnSpPr>
              <a:cxnSpLocks/>
            </p:cNvCxnSpPr>
            <p:nvPr/>
          </p:nvCxnSpPr>
          <p:spPr>
            <a:xfrm>
              <a:off x="6380512"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43" name="直線コネクタ 42">
              <a:extLst>
                <a:ext uri="{FF2B5EF4-FFF2-40B4-BE49-F238E27FC236}">
                  <a16:creationId xmlns:a16="http://schemas.microsoft.com/office/drawing/2014/main" id="{8515CCB9-2D9D-C39D-0702-7CB5EBBF5C4C}"/>
                </a:ext>
              </a:extLst>
            </p:cNvPr>
            <p:cNvCxnSpPr>
              <a:cxnSpLocks/>
            </p:cNvCxnSpPr>
            <p:nvPr/>
          </p:nvCxnSpPr>
          <p:spPr>
            <a:xfrm>
              <a:off x="7616825"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44" name="直線コネクタ 43">
              <a:extLst>
                <a:ext uri="{FF2B5EF4-FFF2-40B4-BE49-F238E27FC236}">
                  <a16:creationId xmlns:a16="http://schemas.microsoft.com/office/drawing/2014/main" id="{BD1F15FD-67D9-15D5-0EF4-F94C276F1E83}"/>
                </a:ext>
              </a:extLst>
            </p:cNvPr>
            <p:cNvCxnSpPr>
              <a:cxnSpLocks/>
            </p:cNvCxnSpPr>
            <p:nvPr/>
          </p:nvCxnSpPr>
          <p:spPr>
            <a:xfrm>
              <a:off x="8861425"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45" name="直線コネクタ 44">
              <a:extLst>
                <a:ext uri="{FF2B5EF4-FFF2-40B4-BE49-F238E27FC236}">
                  <a16:creationId xmlns:a16="http://schemas.microsoft.com/office/drawing/2014/main" id="{CE2B69C1-CFF5-217A-18B0-B2255256830E}"/>
                </a:ext>
              </a:extLst>
            </p:cNvPr>
            <p:cNvCxnSpPr>
              <a:cxnSpLocks/>
            </p:cNvCxnSpPr>
            <p:nvPr/>
          </p:nvCxnSpPr>
          <p:spPr>
            <a:xfrm>
              <a:off x="9144000"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46" name="直線コネクタ 45">
              <a:extLst>
                <a:ext uri="{FF2B5EF4-FFF2-40B4-BE49-F238E27FC236}">
                  <a16:creationId xmlns:a16="http://schemas.microsoft.com/office/drawing/2014/main" id="{77CC1433-EC3A-793B-A431-AF889CF07317}"/>
                </a:ext>
              </a:extLst>
            </p:cNvPr>
            <p:cNvCxnSpPr>
              <a:cxnSpLocks/>
            </p:cNvCxnSpPr>
            <p:nvPr/>
          </p:nvCxnSpPr>
          <p:spPr>
            <a:xfrm>
              <a:off x="9420225"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47" name="直線コネクタ 46">
              <a:extLst>
                <a:ext uri="{FF2B5EF4-FFF2-40B4-BE49-F238E27FC236}">
                  <a16:creationId xmlns:a16="http://schemas.microsoft.com/office/drawing/2014/main" id="{BFB81239-734F-7444-373E-F13E01E120CD}"/>
                </a:ext>
              </a:extLst>
            </p:cNvPr>
            <p:cNvCxnSpPr>
              <a:cxnSpLocks/>
            </p:cNvCxnSpPr>
            <p:nvPr/>
          </p:nvCxnSpPr>
          <p:spPr>
            <a:xfrm>
              <a:off x="10671175"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48" name="直線コネクタ 47">
              <a:extLst>
                <a:ext uri="{FF2B5EF4-FFF2-40B4-BE49-F238E27FC236}">
                  <a16:creationId xmlns:a16="http://schemas.microsoft.com/office/drawing/2014/main" id="{E0E07371-4F9B-EB56-75A9-BF86F2A8FB82}"/>
                </a:ext>
              </a:extLst>
            </p:cNvPr>
            <p:cNvCxnSpPr>
              <a:cxnSpLocks/>
            </p:cNvCxnSpPr>
            <p:nvPr/>
          </p:nvCxnSpPr>
          <p:spPr>
            <a:xfrm>
              <a:off x="11905012" y="-138793"/>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49" name="直線コネクタ 48">
              <a:extLst>
                <a:ext uri="{FF2B5EF4-FFF2-40B4-BE49-F238E27FC236}">
                  <a16:creationId xmlns:a16="http://schemas.microsoft.com/office/drawing/2014/main" id="{D190A59A-40EC-2239-6B3E-E715D3E1E75A}"/>
                </a:ext>
              </a:extLst>
            </p:cNvPr>
            <p:cNvCxnSpPr>
              <a:cxnSpLocks/>
            </p:cNvCxnSpPr>
            <p:nvPr/>
          </p:nvCxnSpPr>
          <p:spPr>
            <a:xfrm>
              <a:off x="285750"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50" name="直線コネクタ 49">
              <a:extLst>
                <a:ext uri="{FF2B5EF4-FFF2-40B4-BE49-F238E27FC236}">
                  <a16:creationId xmlns:a16="http://schemas.microsoft.com/office/drawing/2014/main" id="{E69A8A97-0D40-6B4B-F1FF-44504A92B8B4}"/>
                </a:ext>
              </a:extLst>
            </p:cNvPr>
            <p:cNvCxnSpPr>
              <a:cxnSpLocks/>
            </p:cNvCxnSpPr>
            <p:nvPr/>
          </p:nvCxnSpPr>
          <p:spPr>
            <a:xfrm>
              <a:off x="1524000"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51" name="直線コネクタ 50">
              <a:extLst>
                <a:ext uri="{FF2B5EF4-FFF2-40B4-BE49-F238E27FC236}">
                  <a16:creationId xmlns:a16="http://schemas.microsoft.com/office/drawing/2014/main" id="{FBA50B44-38F1-10EB-03EE-5E38EDAC1488}"/>
                </a:ext>
              </a:extLst>
            </p:cNvPr>
            <p:cNvCxnSpPr>
              <a:cxnSpLocks/>
            </p:cNvCxnSpPr>
            <p:nvPr/>
          </p:nvCxnSpPr>
          <p:spPr>
            <a:xfrm>
              <a:off x="2765425"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52" name="直線コネクタ 51">
              <a:extLst>
                <a:ext uri="{FF2B5EF4-FFF2-40B4-BE49-F238E27FC236}">
                  <a16:creationId xmlns:a16="http://schemas.microsoft.com/office/drawing/2014/main" id="{1AEEFF00-A8B2-312F-4DC5-DF9CB2F5A32F}"/>
                </a:ext>
              </a:extLst>
            </p:cNvPr>
            <p:cNvCxnSpPr>
              <a:cxnSpLocks/>
            </p:cNvCxnSpPr>
            <p:nvPr/>
          </p:nvCxnSpPr>
          <p:spPr>
            <a:xfrm>
              <a:off x="3051175"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54" name="直線コネクタ 53">
              <a:extLst>
                <a:ext uri="{FF2B5EF4-FFF2-40B4-BE49-F238E27FC236}">
                  <a16:creationId xmlns:a16="http://schemas.microsoft.com/office/drawing/2014/main" id="{759BB82E-F77A-A534-0DF4-AE3E8DFA2F1C}"/>
                </a:ext>
              </a:extLst>
            </p:cNvPr>
            <p:cNvCxnSpPr>
              <a:cxnSpLocks/>
            </p:cNvCxnSpPr>
            <p:nvPr/>
          </p:nvCxnSpPr>
          <p:spPr>
            <a:xfrm>
              <a:off x="3340957"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55" name="直線コネクタ 54">
              <a:extLst>
                <a:ext uri="{FF2B5EF4-FFF2-40B4-BE49-F238E27FC236}">
                  <a16:creationId xmlns:a16="http://schemas.microsoft.com/office/drawing/2014/main" id="{4707E8A3-2777-CC0F-5F68-59F8D0B384BB}"/>
                </a:ext>
              </a:extLst>
            </p:cNvPr>
            <p:cNvCxnSpPr>
              <a:cxnSpLocks/>
            </p:cNvCxnSpPr>
            <p:nvPr/>
          </p:nvCxnSpPr>
          <p:spPr>
            <a:xfrm>
              <a:off x="4575175"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56" name="直線コネクタ 55">
              <a:extLst>
                <a:ext uri="{FF2B5EF4-FFF2-40B4-BE49-F238E27FC236}">
                  <a16:creationId xmlns:a16="http://schemas.microsoft.com/office/drawing/2014/main" id="{3A5A9597-E934-5F73-7BBC-19BE62CE27FC}"/>
                </a:ext>
              </a:extLst>
            </p:cNvPr>
            <p:cNvCxnSpPr>
              <a:cxnSpLocks/>
            </p:cNvCxnSpPr>
            <p:nvPr/>
          </p:nvCxnSpPr>
          <p:spPr>
            <a:xfrm>
              <a:off x="5819775"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57" name="直線コネクタ 56">
              <a:extLst>
                <a:ext uri="{FF2B5EF4-FFF2-40B4-BE49-F238E27FC236}">
                  <a16:creationId xmlns:a16="http://schemas.microsoft.com/office/drawing/2014/main" id="{A18D49BC-CBA5-F316-0B77-EDA23F34D89A}"/>
                </a:ext>
              </a:extLst>
            </p:cNvPr>
            <p:cNvCxnSpPr>
              <a:cxnSpLocks/>
            </p:cNvCxnSpPr>
            <p:nvPr/>
          </p:nvCxnSpPr>
          <p:spPr>
            <a:xfrm>
              <a:off x="6096000"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59" name="直線コネクタ 58">
              <a:extLst>
                <a:ext uri="{FF2B5EF4-FFF2-40B4-BE49-F238E27FC236}">
                  <a16:creationId xmlns:a16="http://schemas.microsoft.com/office/drawing/2014/main" id="{282BC55C-D434-2080-59D9-F554AD8441C3}"/>
                </a:ext>
              </a:extLst>
            </p:cNvPr>
            <p:cNvCxnSpPr>
              <a:cxnSpLocks/>
            </p:cNvCxnSpPr>
            <p:nvPr/>
          </p:nvCxnSpPr>
          <p:spPr>
            <a:xfrm>
              <a:off x="6380512"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0" name="直線コネクタ 59">
              <a:extLst>
                <a:ext uri="{FF2B5EF4-FFF2-40B4-BE49-F238E27FC236}">
                  <a16:creationId xmlns:a16="http://schemas.microsoft.com/office/drawing/2014/main" id="{61B75815-09F3-0031-28D3-7AAB7CF45434}"/>
                </a:ext>
              </a:extLst>
            </p:cNvPr>
            <p:cNvCxnSpPr>
              <a:cxnSpLocks/>
            </p:cNvCxnSpPr>
            <p:nvPr/>
          </p:nvCxnSpPr>
          <p:spPr>
            <a:xfrm>
              <a:off x="7616825"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1" name="直線コネクタ 60">
              <a:extLst>
                <a:ext uri="{FF2B5EF4-FFF2-40B4-BE49-F238E27FC236}">
                  <a16:creationId xmlns:a16="http://schemas.microsoft.com/office/drawing/2014/main" id="{C6E385C1-E91F-FBC6-BB33-8830A9BD43E4}"/>
                </a:ext>
              </a:extLst>
            </p:cNvPr>
            <p:cNvCxnSpPr>
              <a:cxnSpLocks/>
            </p:cNvCxnSpPr>
            <p:nvPr/>
          </p:nvCxnSpPr>
          <p:spPr>
            <a:xfrm>
              <a:off x="8861425"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2" name="直線コネクタ 61">
              <a:extLst>
                <a:ext uri="{FF2B5EF4-FFF2-40B4-BE49-F238E27FC236}">
                  <a16:creationId xmlns:a16="http://schemas.microsoft.com/office/drawing/2014/main" id="{0BAB3459-B3EF-0E8B-2A2A-D185A460C4DB}"/>
                </a:ext>
              </a:extLst>
            </p:cNvPr>
            <p:cNvCxnSpPr>
              <a:cxnSpLocks/>
            </p:cNvCxnSpPr>
            <p:nvPr/>
          </p:nvCxnSpPr>
          <p:spPr>
            <a:xfrm>
              <a:off x="9144000"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3" name="直線コネクタ 62">
              <a:extLst>
                <a:ext uri="{FF2B5EF4-FFF2-40B4-BE49-F238E27FC236}">
                  <a16:creationId xmlns:a16="http://schemas.microsoft.com/office/drawing/2014/main" id="{DDB99922-09A2-8CE5-3545-30BF5D97ADE5}"/>
                </a:ext>
              </a:extLst>
            </p:cNvPr>
            <p:cNvCxnSpPr>
              <a:cxnSpLocks/>
            </p:cNvCxnSpPr>
            <p:nvPr/>
          </p:nvCxnSpPr>
          <p:spPr>
            <a:xfrm>
              <a:off x="9420225"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4" name="直線コネクタ 63">
              <a:extLst>
                <a:ext uri="{FF2B5EF4-FFF2-40B4-BE49-F238E27FC236}">
                  <a16:creationId xmlns:a16="http://schemas.microsoft.com/office/drawing/2014/main" id="{FA5B9739-4517-421B-AA63-48BCA7C99C81}"/>
                </a:ext>
              </a:extLst>
            </p:cNvPr>
            <p:cNvCxnSpPr>
              <a:cxnSpLocks/>
            </p:cNvCxnSpPr>
            <p:nvPr/>
          </p:nvCxnSpPr>
          <p:spPr>
            <a:xfrm>
              <a:off x="10671175"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5" name="直線コネクタ 64">
              <a:extLst>
                <a:ext uri="{FF2B5EF4-FFF2-40B4-BE49-F238E27FC236}">
                  <a16:creationId xmlns:a16="http://schemas.microsoft.com/office/drawing/2014/main" id="{78E43A67-58B0-BCF2-806C-7DE313BD3000}"/>
                </a:ext>
              </a:extLst>
            </p:cNvPr>
            <p:cNvCxnSpPr>
              <a:cxnSpLocks/>
            </p:cNvCxnSpPr>
            <p:nvPr/>
          </p:nvCxnSpPr>
          <p:spPr>
            <a:xfrm>
              <a:off x="11905012" y="6885432"/>
              <a:ext cx="0" cy="109728"/>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6" name="直線コネクタ 65">
              <a:extLst>
                <a:ext uri="{FF2B5EF4-FFF2-40B4-BE49-F238E27FC236}">
                  <a16:creationId xmlns:a16="http://schemas.microsoft.com/office/drawing/2014/main" id="{D1F06F39-106B-CFE7-9278-0DEB46D51BFD}"/>
                </a:ext>
              </a:extLst>
            </p:cNvPr>
            <p:cNvCxnSpPr>
              <a:cxnSpLocks/>
            </p:cNvCxnSpPr>
            <p:nvPr/>
          </p:nvCxnSpPr>
          <p:spPr>
            <a:xfrm>
              <a:off x="-137160" y="302895"/>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7" name="直線コネクタ 66">
              <a:extLst>
                <a:ext uri="{FF2B5EF4-FFF2-40B4-BE49-F238E27FC236}">
                  <a16:creationId xmlns:a16="http://schemas.microsoft.com/office/drawing/2014/main" id="{E6E42AE6-1124-7582-C507-568568F020E7}"/>
                </a:ext>
              </a:extLst>
            </p:cNvPr>
            <p:cNvCxnSpPr>
              <a:cxnSpLocks/>
            </p:cNvCxnSpPr>
            <p:nvPr/>
          </p:nvCxnSpPr>
          <p:spPr>
            <a:xfrm>
              <a:off x="-137160" y="774476"/>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5" name="直線コネクタ 84">
              <a:extLst>
                <a:ext uri="{FF2B5EF4-FFF2-40B4-BE49-F238E27FC236}">
                  <a16:creationId xmlns:a16="http://schemas.microsoft.com/office/drawing/2014/main" id="{3DFD5C5F-C024-0CBE-04A9-1AA2D6D82601}"/>
                </a:ext>
              </a:extLst>
            </p:cNvPr>
            <p:cNvCxnSpPr>
              <a:cxnSpLocks/>
            </p:cNvCxnSpPr>
            <p:nvPr/>
          </p:nvCxnSpPr>
          <p:spPr>
            <a:xfrm>
              <a:off x="-137160" y="1534349"/>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6" name="直線コネクタ 85">
              <a:extLst>
                <a:ext uri="{FF2B5EF4-FFF2-40B4-BE49-F238E27FC236}">
                  <a16:creationId xmlns:a16="http://schemas.microsoft.com/office/drawing/2014/main" id="{646C8041-0A39-6F62-D72B-BC4B38C4EEAB}"/>
                </a:ext>
              </a:extLst>
            </p:cNvPr>
            <p:cNvCxnSpPr>
              <a:cxnSpLocks/>
            </p:cNvCxnSpPr>
            <p:nvPr/>
          </p:nvCxnSpPr>
          <p:spPr>
            <a:xfrm>
              <a:off x="-137160" y="2294222"/>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7" name="直線コネクタ 86">
              <a:extLst>
                <a:ext uri="{FF2B5EF4-FFF2-40B4-BE49-F238E27FC236}">
                  <a16:creationId xmlns:a16="http://schemas.microsoft.com/office/drawing/2014/main" id="{BA32EBA3-BB7D-22FE-1586-69430FC82A74}"/>
                </a:ext>
              </a:extLst>
            </p:cNvPr>
            <p:cNvCxnSpPr>
              <a:cxnSpLocks/>
            </p:cNvCxnSpPr>
            <p:nvPr/>
          </p:nvCxnSpPr>
          <p:spPr>
            <a:xfrm>
              <a:off x="-137160" y="3054095"/>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8" name="直線コネクタ 87">
              <a:extLst>
                <a:ext uri="{FF2B5EF4-FFF2-40B4-BE49-F238E27FC236}">
                  <a16:creationId xmlns:a16="http://schemas.microsoft.com/office/drawing/2014/main" id="{E1641D60-E839-F98A-2950-7A01B78D4E7D}"/>
                </a:ext>
              </a:extLst>
            </p:cNvPr>
            <p:cNvCxnSpPr>
              <a:cxnSpLocks/>
            </p:cNvCxnSpPr>
            <p:nvPr/>
          </p:nvCxnSpPr>
          <p:spPr>
            <a:xfrm>
              <a:off x="-137160" y="3813968"/>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9" name="直線コネクタ 88">
              <a:extLst>
                <a:ext uri="{FF2B5EF4-FFF2-40B4-BE49-F238E27FC236}">
                  <a16:creationId xmlns:a16="http://schemas.microsoft.com/office/drawing/2014/main" id="{DA36E996-B644-3B9F-1F46-A51928A0852B}"/>
                </a:ext>
              </a:extLst>
            </p:cNvPr>
            <p:cNvCxnSpPr>
              <a:cxnSpLocks/>
            </p:cNvCxnSpPr>
            <p:nvPr/>
          </p:nvCxnSpPr>
          <p:spPr>
            <a:xfrm>
              <a:off x="-137160" y="4573841"/>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0" name="直線コネクタ 89">
              <a:extLst>
                <a:ext uri="{FF2B5EF4-FFF2-40B4-BE49-F238E27FC236}">
                  <a16:creationId xmlns:a16="http://schemas.microsoft.com/office/drawing/2014/main" id="{261159B5-9EFD-7BFB-D8D8-856D960B846E}"/>
                </a:ext>
              </a:extLst>
            </p:cNvPr>
            <p:cNvCxnSpPr>
              <a:cxnSpLocks/>
            </p:cNvCxnSpPr>
            <p:nvPr/>
          </p:nvCxnSpPr>
          <p:spPr>
            <a:xfrm>
              <a:off x="-137160" y="5333714"/>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1" name="直線コネクタ 90">
              <a:extLst>
                <a:ext uri="{FF2B5EF4-FFF2-40B4-BE49-F238E27FC236}">
                  <a16:creationId xmlns:a16="http://schemas.microsoft.com/office/drawing/2014/main" id="{BA9FDD16-9D16-C928-CB42-98A6D3EE90B4}"/>
                </a:ext>
              </a:extLst>
            </p:cNvPr>
            <p:cNvCxnSpPr>
              <a:cxnSpLocks/>
            </p:cNvCxnSpPr>
            <p:nvPr/>
          </p:nvCxnSpPr>
          <p:spPr>
            <a:xfrm>
              <a:off x="-137160" y="6093587"/>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2" name="直線コネクタ 91">
              <a:extLst>
                <a:ext uri="{FF2B5EF4-FFF2-40B4-BE49-F238E27FC236}">
                  <a16:creationId xmlns:a16="http://schemas.microsoft.com/office/drawing/2014/main" id="{16C12853-D9F2-11BD-6E76-EF211AC3D518}"/>
                </a:ext>
              </a:extLst>
            </p:cNvPr>
            <p:cNvCxnSpPr>
              <a:cxnSpLocks/>
            </p:cNvCxnSpPr>
            <p:nvPr/>
          </p:nvCxnSpPr>
          <p:spPr>
            <a:xfrm>
              <a:off x="12207240" y="302895"/>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3" name="直線コネクタ 92">
              <a:extLst>
                <a:ext uri="{FF2B5EF4-FFF2-40B4-BE49-F238E27FC236}">
                  <a16:creationId xmlns:a16="http://schemas.microsoft.com/office/drawing/2014/main" id="{AB653A94-F8C2-B0DB-BF2F-31C03EB8CC1D}"/>
                </a:ext>
              </a:extLst>
            </p:cNvPr>
            <p:cNvCxnSpPr>
              <a:cxnSpLocks/>
            </p:cNvCxnSpPr>
            <p:nvPr/>
          </p:nvCxnSpPr>
          <p:spPr>
            <a:xfrm>
              <a:off x="12207240" y="774476"/>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4" name="直線コネクタ 93">
              <a:extLst>
                <a:ext uri="{FF2B5EF4-FFF2-40B4-BE49-F238E27FC236}">
                  <a16:creationId xmlns:a16="http://schemas.microsoft.com/office/drawing/2014/main" id="{C2889090-45CF-B541-F772-91FD2CB80878}"/>
                </a:ext>
              </a:extLst>
            </p:cNvPr>
            <p:cNvCxnSpPr>
              <a:cxnSpLocks/>
            </p:cNvCxnSpPr>
            <p:nvPr/>
          </p:nvCxnSpPr>
          <p:spPr>
            <a:xfrm>
              <a:off x="12207240" y="1534349"/>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5" name="直線コネクタ 94">
              <a:extLst>
                <a:ext uri="{FF2B5EF4-FFF2-40B4-BE49-F238E27FC236}">
                  <a16:creationId xmlns:a16="http://schemas.microsoft.com/office/drawing/2014/main" id="{96C7EAA1-501A-B95F-8976-EA3716398314}"/>
                </a:ext>
              </a:extLst>
            </p:cNvPr>
            <p:cNvCxnSpPr>
              <a:cxnSpLocks/>
            </p:cNvCxnSpPr>
            <p:nvPr/>
          </p:nvCxnSpPr>
          <p:spPr>
            <a:xfrm>
              <a:off x="12207240" y="2294222"/>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6" name="直線コネクタ 95">
              <a:extLst>
                <a:ext uri="{FF2B5EF4-FFF2-40B4-BE49-F238E27FC236}">
                  <a16:creationId xmlns:a16="http://schemas.microsoft.com/office/drawing/2014/main" id="{B38E9CF5-A24B-4BCD-AFFC-C2C284F6EB4A}"/>
                </a:ext>
              </a:extLst>
            </p:cNvPr>
            <p:cNvCxnSpPr>
              <a:cxnSpLocks/>
            </p:cNvCxnSpPr>
            <p:nvPr/>
          </p:nvCxnSpPr>
          <p:spPr>
            <a:xfrm>
              <a:off x="12207240" y="3054095"/>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7" name="直線コネクタ 96">
              <a:extLst>
                <a:ext uri="{FF2B5EF4-FFF2-40B4-BE49-F238E27FC236}">
                  <a16:creationId xmlns:a16="http://schemas.microsoft.com/office/drawing/2014/main" id="{BB730784-0019-ECD5-1899-E874556E3BFD}"/>
                </a:ext>
              </a:extLst>
            </p:cNvPr>
            <p:cNvCxnSpPr>
              <a:cxnSpLocks/>
            </p:cNvCxnSpPr>
            <p:nvPr/>
          </p:nvCxnSpPr>
          <p:spPr>
            <a:xfrm>
              <a:off x="12207240" y="3813968"/>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8" name="直線コネクタ 97">
              <a:extLst>
                <a:ext uri="{FF2B5EF4-FFF2-40B4-BE49-F238E27FC236}">
                  <a16:creationId xmlns:a16="http://schemas.microsoft.com/office/drawing/2014/main" id="{AD3E1DD3-46AF-F14C-3B19-899FA9447BD7}"/>
                </a:ext>
              </a:extLst>
            </p:cNvPr>
            <p:cNvCxnSpPr>
              <a:cxnSpLocks/>
            </p:cNvCxnSpPr>
            <p:nvPr/>
          </p:nvCxnSpPr>
          <p:spPr>
            <a:xfrm>
              <a:off x="12207240" y="4573841"/>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9" name="直線コネクタ 98">
              <a:extLst>
                <a:ext uri="{FF2B5EF4-FFF2-40B4-BE49-F238E27FC236}">
                  <a16:creationId xmlns:a16="http://schemas.microsoft.com/office/drawing/2014/main" id="{E796A9F3-6026-039D-7576-BF828F94A4D7}"/>
                </a:ext>
              </a:extLst>
            </p:cNvPr>
            <p:cNvCxnSpPr>
              <a:cxnSpLocks/>
            </p:cNvCxnSpPr>
            <p:nvPr/>
          </p:nvCxnSpPr>
          <p:spPr>
            <a:xfrm>
              <a:off x="12207240" y="5333714"/>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02" name="直線コネクタ 101">
              <a:extLst>
                <a:ext uri="{FF2B5EF4-FFF2-40B4-BE49-F238E27FC236}">
                  <a16:creationId xmlns:a16="http://schemas.microsoft.com/office/drawing/2014/main" id="{C3585580-ED44-DFC0-F63D-CF6E6B0FB2D3}"/>
                </a:ext>
              </a:extLst>
            </p:cNvPr>
            <p:cNvCxnSpPr>
              <a:cxnSpLocks/>
            </p:cNvCxnSpPr>
            <p:nvPr/>
          </p:nvCxnSpPr>
          <p:spPr>
            <a:xfrm>
              <a:off x="12207240" y="6093587"/>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37" name="直線コネクタ 136">
              <a:extLst>
                <a:ext uri="{FF2B5EF4-FFF2-40B4-BE49-F238E27FC236}">
                  <a16:creationId xmlns:a16="http://schemas.microsoft.com/office/drawing/2014/main" id="{E10D4300-9BEC-23BB-D364-DA949E9D2488}"/>
                </a:ext>
              </a:extLst>
            </p:cNvPr>
            <p:cNvCxnSpPr>
              <a:cxnSpLocks/>
            </p:cNvCxnSpPr>
            <p:nvPr userDrawn="1"/>
          </p:nvCxnSpPr>
          <p:spPr>
            <a:xfrm>
              <a:off x="-137160" y="6565392"/>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38" name="直線コネクタ 137">
              <a:extLst>
                <a:ext uri="{FF2B5EF4-FFF2-40B4-BE49-F238E27FC236}">
                  <a16:creationId xmlns:a16="http://schemas.microsoft.com/office/drawing/2014/main" id="{049F5DE1-A028-3925-47B5-009C3B1027E3}"/>
                </a:ext>
              </a:extLst>
            </p:cNvPr>
            <p:cNvCxnSpPr>
              <a:cxnSpLocks/>
            </p:cNvCxnSpPr>
            <p:nvPr userDrawn="1"/>
          </p:nvCxnSpPr>
          <p:spPr>
            <a:xfrm>
              <a:off x="12207240" y="6565392"/>
              <a:ext cx="109728" cy="0"/>
            </a:xfrm>
            <a:prstGeom prst="line">
              <a:avLst/>
            </a:prstGeom>
            <a:ln w="3175">
              <a:solidFill>
                <a:srgbClr val="C00000"/>
              </a:solidFill>
            </a:ln>
          </p:spPr>
          <p:style>
            <a:lnRef idx="1">
              <a:schemeClr val="accent1"/>
            </a:lnRef>
            <a:fillRef idx="0">
              <a:schemeClr val="accent1"/>
            </a:fillRef>
            <a:effectRef idx="0">
              <a:schemeClr val="accent1"/>
            </a:effectRef>
            <a:fontRef idx="minor">
              <a:schemeClr val="tx1"/>
            </a:fontRef>
          </p:style>
        </p:cxnSp>
      </p:grpSp>
      <p:sp>
        <p:nvSpPr>
          <p:cNvPr id="4" name="タイトル プレースホルダー 1">
            <a:extLst>
              <a:ext uri="{FF2B5EF4-FFF2-40B4-BE49-F238E27FC236}">
                <a16:creationId xmlns:a16="http://schemas.microsoft.com/office/drawing/2014/main" id="{C8C5460A-C641-2B62-32B9-23FDAD42E2F1}"/>
              </a:ext>
            </a:extLst>
          </p:cNvPr>
          <p:cNvSpPr>
            <a:spLocks noGrp="1"/>
          </p:cNvSpPr>
          <p:nvPr userDrawn="1">
            <p:ph type="title"/>
          </p:nvPr>
        </p:nvSpPr>
        <p:spPr>
          <a:xfrm>
            <a:off x="585292" y="603504"/>
            <a:ext cx="23228784" cy="932688"/>
          </a:xfrm>
          <a:prstGeom prst="rect">
            <a:avLst/>
          </a:prstGeom>
        </p:spPr>
        <p:txBody>
          <a:bodyPr vert="horz" lIns="0" tIns="0" rIns="0" bIns="0" rtlCol="0" anchor="t">
            <a:noAutofit/>
          </a:bodyPr>
          <a:lstStyle/>
          <a:p>
            <a:r>
              <a:rPr kumimoji="1" lang="ja-JP" altLang="en-US"/>
              <a:t>マスター タイトルの書式設定</a:t>
            </a:r>
          </a:p>
        </p:txBody>
      </p:sp>
      <p:sp>
        <p:nvSpPr>
          <p:cNvPr id="6" name="テキスト プレースホルダー 2">
            <a:extLst>
              <a:ext uri="{FF2B5EF4-FFF2-40B4-BE49-F238E27FC236}">
                <a16:creationId xmlns:a16="http://schemas.microsoft.com/office/drawing/2014/main" id="{3F027D9B-B083-3416-DBC8-F125844FD99C}"/>
              </a:ext>
            </a:extLst>
          </p:cNvPr>
          <p:cNvSpPr>
            <a:spLocks noGrp="1"/>
          </p:cNvSpPr>
          <p:nvPr userDrawn="1">
            <p:ph type="body" idx="1"/>
          </p:nvPr>
        </p:nvSpPr>
        <p:spPr>
          <a:xfrm>
            <a:off x="585292" y="3067050"/>
            <a:ext cx="23228784" cy="9118600"/>
          </a:xfrm>
          <a:prstGeom prst="rect">
            <a:avLst/>
          </a:prstGeom>
        </p:spPr>
        <p:txBody>
          <a:bodyPr vert="horz" lIns="0" tIns="0" rIns="0" bIns="0" rtlCol="0">
            <a:noAutofit/>
          </a:bodyPr>
          <a:lstStyle/>
          <a:p>
            <a:pPr lvl="0"/>
            <a:r>
              <a:rPr kumimoji="1" lang="ja-JP" altLang="en-US"/>
              <a:t>マスター テキストの書式設定</a:t>
            </a:r>
          </a:p>
          <a:p>
            <a:pPr lvl="1"/>
            <a:r>
              <a:rPr kumimoji="1" lang="ja-JP" altLang="en-US"/>
              <a:t>第 </a:t>
            </a:r>
            <a:r>
              <a:rPr kumimoji="1" lang="en-US" altLang="ja-JP" dirty="0"/>
              <a:t>2 </a:t>
            </a:r>
            <a:r>
              <a:rPr kumimoji="1" lang="ja-JP" altLang="en-US"/>
              <a:t>レベル</a:t>
            </a:r>
          </a:p>
          <a:p>
            <a:pPr lvl="2"/>
            <a:r>
              <a:rPr kumimoji="1" lang="ja-JP" altLang="en-US"/>
              <a:t>第 </a:t>
            </a:r>
            <a:r>
              <a:rPr kumimoji="1" lang="en-US" altLang="ja-JP" dirty="0"/>
              <a:t>3 </a:t>
            </a:r>
            <a:r>
              <a:rPr kumimoji="1" lang="ja-JP" altLang="en-US"/>
              <a:t>レベル</a:t>
            </a:r>
          </a:p>
          <a:p>
            <a:pPr lvl="3"/>
            <a:r>
              <a:rPr kumimoji="1" lang="ja-JP" altLang="en-US"/>
              <a:t>第 </a:t>
            </a:r>
            <a:r>
              <a:rPr kumimoji="1" lang="en-US" altLang="ja-JP" dirty="0"/>
              <a:t>4 </a:t>
            </a:r>
            <a:r>
              <a:rPr kumimoji="1" lang="ja-JP" altLang="en-US"/>
              <a:t>レベル</a:t>
            </a:r>
          </a:p>
          <a:p>
            <a:pPr lvl="4"/>
            <a:r>
              <a:rPr kumimoji="1" lang="ja-JP" altLang="en-US"/>
              <a:t>第 </a:t>
            </a:r>
            <a:r>
              <a:rPr kumimoji="1" lang="en-US" altLang="ja-JP" dirty="0"/>
              <a:t>5 </a:t>
            </a:r>
            <a:r>
              <a:rPr kumimoji="1" lang="ja-JP" altLang="en-US"/>
              <a:t>レベル</a:t>
            </a:r>
            <a:endParaRPr kumimoji="1" lang="en-US" altLang="ja-JP" dirty="0"/>
          </a:p>
          <a:p>
            <a:pPr lvl="5"/>
            <a:r>
              <a:rPr kumimoji="1" lang="ja-JP" altLang="en-US"/>
              <a:t>第</a:t>
            </a:r>
            <a:r>
              <a:rPr kumimoji="1" lang="en-US" altLang="ja-JP" dirty="0"/>
              <a:t> 6 </a:t>
            </a:r>
            <a:r>
              <a:rPr kumimoji="1" lang="ja-JP" altLang="en-US"/>
              <a:t>レベル</a:t>
            </a:r>
            <a:endParaRPr kumimoji="1" lang="en-US" altLang="ja-JP" dirty="0"/>
          </a:p>
          <a:p>
            <a:pPr lvl="6"/>
            <a:r>
              <a:rPr kumimoji="1" lang="ja-JP" altLang="en-US"/>
              <a:t>第</a:t>
            </a:r>
            <a:r>
              <a:rPr kumimoji="1" lang="en-US" altLang="ja-JP" dirty="0"/>
              <a:t> 7 </a:t>
            </a:r>
            <a:r>
              <a:rPr kumimoji="1" lang="ja-JP" altLang="en-US"/>
              <a:t>レベル</a:t>
            </a:r>
            <a:endParaRPr kumimoji="1" lang="en-US" altLang="ja-JP" dirty="0"/>
          </a:p>
          <a:p>
            <a:pPr lvl="7"/>
            <a:r>
              <a:rPr kumimoji="1" lang="ja-JP" altLang="en-US"/>
              <a:t>第</a:t>
            </a:r>
            <a:r>
              <a:rPr kumimoji="1" lang="en-US" altLang="ja-JP" dirty="0"/>
              <a:t> 8 </a:t>
            </a:r>
            <a:r>
              <a:rPr kumimoji="1" lang="ja-JP" altLang="en-US"/>
              <a:t>レベル</a:t>
            </a:r>
            <a:endParaRPr kumimoji="1" lang="en-US" altLang="ja-JP" dirty="0"/>
          </a:p>
          <a:p>
            <a:pPr lvl="8"/>
            <a:r>
              <a:rPr kumimoji="1" lang="ja-JP" altLang="en-US"/>
              <a:t>第</a:t>
            </a:r>
            <a:r>
              <a:rPr kumimoji="1" lang="en-US" altLang="ja-JP" dirty="0"/>
              <a:t> 9 </a:t>
            </a:r>
            <a:r>
              <a:rPr kumimoji="1" lang="ja-JP" altLang="en-US"/>
              <a:t>レベル</a:t>
            </a:r>
          </a:p>
        </p:txBody>
      </p:sp>
      <p:sp>
        <p:nvSpPr>
          <p:cNvPr id="12" name="フッター テキスト ボックス 3">
            <a:extLst>
              <a:ext uri="{FF2B5EF4-FFF2-40B4-BE49-F238E27FC236}">
                <a16:creationId xmlns:a16="http://schemas.microsoft.com/office/drawing/2014/main" id="{7D68B86B-3D17-07ED-58EA-36AAF48F6478}"/>
              </a:ext>
            </a:extLst>
          </p:cNvPr>
          <p:cNvSpPr txBox="1"/>
          <p:nvPr userDrawn="1"/>
        </p:nvSpPr>
        <p:spPr>
          <a:xfrm>
            <a:off x="548711" y="12929618"/>
            <a:ext cx="2271456" cy="24622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0" tIns="0" rIns="0" bIns="0" rtlCol="0" anchor="b">
            <a:spAutoFit/>
          </a:bodyPr>
          <a:lstStyle/>
          <a:p>
            <a:pPr marL="0" indent="0" algn="l" defTabSz="4876800">
              <a:spcBef>
                <a:spcPts val="0"/>
              </a:spcBef>
              <a:buSzPct val="100000"/>
              <a:buFontTx/>
              <a:buNone/>
            </a:pPr>
            <a:r>
              <a:rPr kumimoji="1" lang="en-US" altLang="ja-JP" sz="1600" b="0" i="0" kern="0" dirty="0">
                <a:solidFill>
                  <a:srgbClr val="000000"/>
                </a:solidFill>
                <a:latin typeface="IBM Plex Sans" panose="020B0503050203000203" pitchFamily="34" charset="0"/>
                <a:ea typeface="IBM Plex Sans JP" panose="020B0503050203000203" pitchFamily="34" charset="-128"/>
                <a:cs typeface="+mn-cs"/>
                <a:sym typeface="+mn-lt"/>
              </a:rPr>
              <a:t>© 2025 IBM Corporation</a:t>
            </a:r>
            <a:endParaRPr kumimoji="1" lang="ja-JP" altLang="en-US" sz="1600" b="0" i="0" kern="0">
              <a:solidFill>
                <a:srgbClr val="000000"/>
              </a:solidFill>
              <a:latin typeface="IBM Plex Sans" panose="020B0503050203000203" pitchFamily="34" charset="0"/>
              <a:ea typeface="IBM Plex Sans JP" panose="020B0503050203000203" pitchFamily="34" charset="-128"/>
              <a:cs typeface="+mn-cs"/>
              <a:sym typeface="+mn-lt"/>
            </a:endParaRPr>
          </a:p>
        </p:txBody>
      </p:sp>
      <p:sp>
        <p:nvSpPr>
          <p:cNvPr id="10" name="フッター プレースホルダー 3">
            <a:extLst>
              <a:ext uri="{FF2B5EF4-FFF2-40B4-BE49-F238E27FC236}">
                <a16:creationId xmlns:a16="http://schemas.microsoft.com/office/drawing/2014/main" id="{CA686C1E-4B86-3F94-56BB-6B43C6B52F10}"/>
              </a:ext>
            </a:extLst>
          </p:cNvPr>
          <p:cNvSpPr>
            <a:spLocks noGrp="1"/>
          </p:cNvSpPr>
          <p:nvPr userDrawn="1">
            <p:ph type="ftr" sz="quarter" idx="3"/>
          </p:nvPr>
        </p:nvSpPr>
        <p:spPr>
          <a:xfrm>
            <a:off x="548711" y="12929617"/>
            <a:ext cx="1789185" cy="246222"/>
          </a:xfrm>
          <a:prstGeom prst="rect">
            <a:avLst/>
          </a:prstGeom>
        </p:spPr>
        <p:txBody>
          <a:bodyPr vert="horz" wrap="none" lIns="0" tIns="0" rIns="0" bIns="0" rtlCol="0" anchor="b">
            <a:spAutoFit/>
          </a:bodyPr>
          <a:lstStyle>
            <a:lvl1pPr algn="l">
              <a:defRPr sz="1600" b="0" i="0">
                <a:solidFill>
                  <a:schemeClr val="tx1"/>
                </a:solidFill>
                <a:latin typeface="IBM Plex Sans" panose="020B0503050203000203" pitchFamily="34" charset="0"/>
                <a:ea typeface="IBM Plex Sans JP" panose="020B0503050203000203" pitchFamily="34" charset="-128"/>
              </a:defRPr>
            </a:lvl1pPr>
          </a:lstStyle>
          <a:p>
            <a:r>
              <a:rPr kumimoji="1" lang="ja-JP" altLang="en-US"/>
              <a:t>フッター</a:t>
            </a:r>
            <a:r>
              <a:rPr kumimoji="1" lang="en-US" altLang="ja-JP" dirty="0"/>
              <a:t>(Optional)</a:t>
            </a:r>
            <a:endParaRPr kumimoji="1" lang="ja-JP" altLang="en-US"/>
          </a:p>
        </p:txBody>
      </p:sp>
      <p:sp>
        <p:nvSpPr>
          <p:cNvPr id="13" name="スライド番号テキスト ボックス 4">
            <a:extLst>
              <a:ext uri="{FF2B5EF4-FFF2-40B4-BE49-F238E27FC236}">
                <a16:creationId xmlns:a16="http://schemas.microsoft.com/office/drawing/2014/main" id="{7E7AD143-45ED-11F5-4620-FC17C00A5567}"/>
              </a:ext>
            </a:extLst>
          </p:cNvPr>
          <p:cNvSpPr txBox="1"/>
          <p:nvPr userDrawn="1"/>
        </p:nvSpPr>
        <p:spPr>
          <a:xfrm>
            <a:off x="23555362" y="12929618"/>
            <a:ext cx="270908" cy="24622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0" tIns="0" rIns="0" bIns="0" rtlCol="0" anchor="b">
            <a:spAutoFit/>
          </a:bodyPr>
          <a:lstStyle/>
          <a:p>
            <a:pPr marL="0" indent="0" algn="r" defTabSz="4876800">
              <a:spcBef>
                <a:spcPts val="0"/>
              </a:spcBef>
              <a:buSzPct val="100000"/>
              <a:buFontTx/>
              <a:buNone/>
            </a:pPr>
            <a:fld id="{E8CB22DC-0EED-1342-9F3B-2263EC280254}" type="slidenum">
              <a:rPr kumimoji="1" lang="ja-JP" altLang="en-US" sz="1600" b="0" i="0" kern="0" smtClean="0">
                <a:solidFill>
                  <a:srgbClr val="000000"/>
                </a:solidFill>
                <a:latin typeface="IBM Plex Sans" panose="020B0503050203000203" pitchFamily="34" charset="0"/>
                <a:ea typeface="IBM Plex Sans JP" panose="020B0503050203000203" pitchFamily="34" charset="-128"/>
                <a:cs typeface="+mn-cs"/>
                <a:sym typeface="+mn-lt"/>
              </a:rPr>
              <a:pPr marL="0" indent="0" algn="r" defTabSz="4876800">
                <a:spcBef>
                  <a:spcPts val="0"/>
                </a:spcBef>
                <a:buSzPct val="100000"/>
                <a:buFontTx/>
                <a:buNone/>
              </a:pPr>
              <a:t>‹#›</a:t>
            </a:fld>
            <a:endParaRPr kumimoji="1" lang="ja-JP" altLang="en-US" sz="1600" b="0" i="0" kern="0">
              <a:solidFill>
                <a:srgbClr val="000000"/>
              </a:solidFill>
              <a:latin typeface="IBM Plex Sans" panose="020B0503050203000203" pitchFamily="34" charset="0"/>
              <a:ea typeface="IBM Plex Sans JP" panose="020B0503050203000203" pitchFamily="34" charset="-128"/>
              <a:cs typeface="+mn-cs"/>
              <a:sym typeface="+mn-lt"/>
            </a:endParaRPr>
          </a:p>
        </p:txBody>
      </p:sp>
      <p:sp>
        <p:nvSpPr>
          <p:cNvPr id="11" name="スライド番号プレースホルダー 4">
            <a:extLst>
              <a:ext uri="{FF2B5EF4-FFF2-40B4-BE49-F238E27FC236}">
                <a16:creationId xmlns:a16="http://schemas.microsoft.com/office/drawing/2014/main" id="{C623724D-5DF9-2FB3-5150-249C65DA2443}"/>
              </a:ext>
            </a:extLst>
          </p:cNvPr>
          <p:cNvSpPr>
            <a:spLocks noGrp="1"/>
          </p:cNvSpPr>
          <p:nvPr userDrawn="1">
            <p:ph type="sldNum" sz="quarter" idx="4"/>
          </p:nvPr>
        </p:nvSpPr>
        <p:spPr>
          <a:xfrm>
            <a:off x="23556931" y="12929617"/>
            <a:ext cx="269339" cy="246222"/>
          </a:xfrm>
          <a:prstGeom prst="rect">
            <a:avLst/>
          </a:prstGeom>
        </p:spPr>
        <p:txBody>
          <a:bodyPr vert="horz" wrap="none" lIns="0" tIns="0" rIns="0" bIns="0" rtlCol="0" anchor="b">
            <a:spAutoFit/>
          </a:bodyPr>
          <a:lstStyle>
            <a:lvl1pPr algn="r">
              <a:defRPr sz="1600" b="0" i="0">
                <a:solidFill>
                  <a:schemeClr val="tx1"/>
                </a:solidFill>
                <a:latin typeface="IBM Plex Sans" panose="020B0503050203000203" pitchFamily="34" charset="0"/>
                <a:ea typeface="IBM Plex Sans JP" panose="020B0503050203000203" pitchFamily="34" charset="-128"/>
              </a:defRPr>
            </a:lvl1pPr>
          </a:lstStyle>
          <a:p>
            <a:fld id="{19CA33DB-3EF7-0D48-8164-B05E3E6F1758}" type="slidenum">
              <a:rPr kumimoji="1" lang="ja-JP" altLang="en-US" smtClean="0"/>
              <a:pPr/>
              <a:t>‹#›</a:t>
            </a:fld>
            <a:endParaRPr kumimoji="1" lang="ja-JP" altLang="en-US"/>
          </a:p>
        </p:txBody>
      </p:sp>
      <p:pic>
        <p:nvPicPr>
          <p:cNvPr id="8" name="図 7" hidden="1">
            <a:extLst>
              <a:ext uri="{FF2B5EF4-FFF2-40B4-BE49-F238E27FC236}">
                <a16:creationId xmlns:a16="http://schemas.microsoft.com/office/drawing/2014/main" id="{C0B3A2A7-1BBC-2F78-BAED-CE55D293EB45}"/>
              </a:ext>
            </a:extLst>
          </p:cNvPr>
          <p:cNvPicPr>
            <a:picLocks noGrp="1" noRot="1" noChangeAspect="1" noMove="1" noResize="1" noEditPoints="1" noAdjustHandles="1" noChangeArrowheads="1" noChangeShapeType="1" noCrop="1"/>
          </p:cNvPicPr>
          <p:nvPr userDrawn="1"/>
        </p:nvPicPr>
        <p:blipFill>
          <a:blip r:embed="rId64"/>
          <a:srcRect l="1081" t="1762" r="1067" b="748"/>
          <a:stretch/>
        </p:blipFill>
        <p:spPr>
          <a:xfrm>
            <a:off x="0" y="1"/>
            <a:ext cx="24381078" cy="13707062"/>
          </a:xfrm>
          <a:prstGeom prst="rect">
            <a:avLst/>
          </a:prstGeom>
        </p:spPr>
      </p:pic>
    </p:spTree>
    <p:extLst>
      <p:ext uri="{BB962C8B-B14F-4D97-AF65-F5344CB8AC3E}">
        <p14:creationId xmlns:p14="http://schemas.microsoft.com/office/powerpoint/2010/main" val="1344712099"/>
      </p:ext>
    </p:extLst>
  </p:cSld>
  <p:clrMap bg1="lt1" tx1="dk1" bg2="lt2" tx2="dk2" accent1="accent1" accent2="accent2" accent3="accent3" accent4="accent4" accent5="accent5" accent6="accent6" hlink="hlink" folHlink="folHlink"/>
  <p:sldLayoutIdLst>
    <p:sldLayoutId id="2147483944" r:id="rId1"/>
    <p:sldLayoutId id="2147483945" r:id="rId2"/>
    <p:sldLayoutId id="2147483904" r:id="rId3"/>
    <p:sldLayoutId id="2147483905" r:id="rId4"/>
    <p:sldLayoutId id="2147483901" r:id="rId5"/>
    <p:sldLayoutId id="2147483692" r:id="rId6"/>
    <p:sldLayoutId id="2147483976" r:id="rId7"/>
    <p:sldLayoutId id="2147483987" r:id="rId8"/>
    <p:sldLayoutId id="2147483974" r:id="rId9"/>
    <p:sldLayoutId id="2147483988" r:id="rId10"/>
    <p:sldLayoutId id="2147483977" r:id="rId11"/>
    <p:sldLayoutId id="2147483992" r:id="rId12"/>
    <p:sldLayoutId id="2147483978" r:id="rId13"/>
    <p:sldLayoutId id="2147483993" r:id="rId14"/>
    <p:sldLayoutId id="2147483994" r:id="rId15"/>
    <p:sldLayoutId id="2147483991" r:id="rId16"/>
    <p:sldLayoutId id="2147483979" r:id="rId17"/>
    <p:sldLayoutId id="2147483980" r:id="rId18"/>
    <p:sldLayoutId id="2147483981" r:id="rId19"/>
    <p:sldLayoutId id="2147483990" r:id="rId20"/>
    <p:sldLayoutId id="2147483982" r:id="rId21"/>
    <p:sldLayoutId id="2147483986" r:id="rId22"/>
    <p:sldLayoutId id="2147483973" r:id="rId23"/>
    <p:sldLayoutId id="2147483940" r:id="rId24"/>
    <p:sldLayoutId id="2147483985" r:id="rId25"/>
    <p:sldLayoutId id="2147483941" r:id="rId26"/>
    <p:sldLayoutId id="2147483910" r:id="rId27"/>
    <p:sldLayoutId id="2147483908" r:id="rId28"/>
    <p:sldLayoutId id="2147483909" r:id="rId29"/>
    <p:sldLayoutId id="2147483912" r:id="rId30"/>
    <p:sldLayoutId id="2147483914" r:id="rId31"/>
    <p:sldLayoutId id="2147483915" r:id="rId32"/>
    <p:sldLayoutId id="2147483913" r:id="rId33"/>
    <p:sldLayoutId id="2147483917" r:id="rId34"/>
    <p:sldLayoutId id="2147483942" r:id="rId35"/>
    <p:sldLayoutId id="2147483919" r:id="rId36"/>
    <p:sldLayoutId id="2147483929" r:id="rId37"/>
    <p:sldLayoutId id="2147483920" r:id="rId38"/>
    <p:sldLayoutId id="2147483930" r:id="rId39"/>
    <p:sldLayoutId id="2147483928" r:id="rId40"/>
    <p:sldLayoutId id="2147483948" r:id="rId41"/>
    <p:sldLayoutId id="2147483927" r:id="rId42"/>
    <p:sldLayoutId id="2147483950" r:id="rId43"/>
    <p:sldLayoutId id="2147483921" r:id="rId44"/>
    <p:sldLayoutId id="2147483916" r:id="rId45"/>
    <p:sldLayoutId id="2147483922" r:id="rId46"/>
    <p:sldLayoutId id="2147483953" r:id="rId47"/>
    <p:sldLayoutId id="2147483956" r:id="rId48"/>
    <p:sldLayoutId id="2147483923" r:id="rId49"/>
    <p:sldLayoutId id="2147483924" r:id="rId50"/>
    <p:sldLayoutId id="2147483926" r:id="rId51"/>
    <p:sldLayoutId id="2147483925" r:id="rId52"/>
    <p:sldLayoutId id="2147483959" r:id="rId53"/>
    <p:sldLayoutId id="2147483937" r:id="rId54"/>
    <p:sldLayoutId id="2147483932" r:id="rId55"/>
    <p:sldLayoutId id="2147483934" r:id="rId56"/>
    <p:sldLayoutId id="2147483935" r:id="rId57"/>
    <p:sldLayoutId id="2147483936" r:id="rId58"/>
    <p:sldLayoutId id="2147483938" r:id="rId59"/>
    <p:sldLayoutId id="2147483939" r:id="rId60"/>
    <p:sldLayoutId id="2147483989" r:id="rId61"/>
    <p:sldLayoutId id="2147483943" r:id="rId62"/>
  </p:sldLayoutIdLst>
  <p:transition spd="med"/>
  <p:hf sldNum="0" hdr="0" ftr="0" dt="0"/>
  <p:txStyles>
    <p:titleStyle>
      <a:lvl1pPr marL="0" marR="0" indent="0" algn="l" defTabSz="2437912" rtl="0" eaLnBrk="1" latinLnBrk="0" hangingPunct="1">
        <a:lnSpc>
          <a:spcPct val="110000"/>
        </a:lnSpc>
        <a:spcBef>
          <a:spcPts val="0"/>
        </a:spcBef>
        <a:spcAft>
          <a:spcPts val="0"/>
        </a:spcAft>
        <a:buClrTx/>
        <a:buSzTx/>
        <a:buFontTx/>
        <a:buNone/>
        <a:tabLst/>
        <a:defRPr kumimoji="1" sz="6400" b="0" i="0" u="none" strike="noStrike" cap="none" spc="0" baseline="0">
          <a:solidFill>
            <a:schemeClr val="tx1"/>
          </a:solidFill>
          <a:uFillTx/>
          <a:latin typeface="+mj-lt"/>
          <a:ea typeface="+mj-ea"/>
          <a:cs typeface="+mj-cs"/>
          <a:sym typeface="+mj-lt"/>
        </a:defRPr>
      </a:lvl1pPr>
      <a:lvl2pPr marL="256032" marR="0" indent="-256032" algn="l" defTabSz="2437912" rtl="0" eaLnBrk="1" latinLnBrk="0" hangingPunct="1">
        <a:lnSpc>
          <a:spcPct val="100000"/>
        </a:lnSpc>
        <a:spcBef>
          <a:spcPts val="0"/>
        </a:spcBef>
        <a:spcAft>
          <a:spcPts val="1200"/>
        </a:spcAft>
        <a:buClrTx/>
        <a:buSzTx/>
        <a:buFontTx/>
        <a:buNone/>
        <a:tabLst/>
        <a:defRPr kumimoji="1" sz="6400" b="0" i="0" u="none" strike="noStrike" cap="none" spc="0" baseline="0">
          <a:solidFill>
            <a:schemeClr val="tx1"/>
          </a:solidFill>
          <a:uFillTx/>
          <a:latin typeface="+mj-lt"/>
          <a:ea typeface="+mj-ea"/>
          <a:cs typeface="+mj-cs"/>
          <a:sym typeface="+mj-lt"/>
        </a:defRPr>
      </a:lvl2pPr>
      <a:lvl3pPr marL="512064" marR="0" indent="-256032" algn="l" defTabSz="2437912" rtl="0" eaLnBrk="1" latinLnBrk="0" hangingPunct="1">
        <a:lnSpc>
          <a:spcPct val="100000"/>
        </a:lnSpc>
        <a:spcBef>
          <a:spcPts val="0"/>
        </a:spcBef>
        <a:spcAft>
          <a:spcPts val="1200"/>
        </a:spcAft>
        <a:buClrTx/>
        <a:buSzTx/>
        <a:buFontTx/>
        <a:buNone/>
        <a:tabLst/>
        <a:defRPr kumimoji="1" sz="6400" b="0" i="0" u="none" strike="noStrike" cap="none" spc="0" baseline="0">
          <a:solidFill>
            <a:schemeClr val="tx1"/>
          </a:solidFill>
          <a:uFillTx/>
          <a:latin typeface="+mj-lt"/>
          <a:ea typeface="+mj-ea"/>
          <a:cs typeface="+mj-cs"/>
          <a:sym typeface="+mj-lt"/>
        </a:defRPr>
      </a:lvl3pPr>
      <a:lvl4pPr marL="768096" marR="0" indent="-256032" algn="l" defTabSz="2437912" rtl="0" eaLnBrk="1" latinLnBrk="0" hangingPunct="1">
        <a:lnSpc>
          <a:spcPct val="100000"/>
        </a:lnSpc>
        <a:spcBef>
          <a:spcPts val="0"/>
        </a:spcBef>
        <a:spcAft>
          <a:spcPts val="1200"/>
        </a:spcAft>
        <a:buClrTx/>
        <a:buSzTx/>
        <a:buFontTx/>
        <a:buNone/>
        <a:tabLst/>
        <a:defRPr kumimoji="1" sz="6400" b="0" i="0" u="none" strike="noStrike" cap="none" spc="0" baseline="0">
          <a:solidFill>
            <a:schemeClr val="tx1"/>
          </a:solidFill>
          <a:uFillTx/>
          <a:latin typeface="+mj-lt"/>
          <a:ea typeface="+mj-ea"/>
          <a:cs typeface="+mj-cs"/>
          <a:sym typeface="+mj-lt"/>
        </a:defRPr>
      </a:lvl4pPr>
      <a:lvl5pPr marL="1024128" marR="0" indent="-256032" algn="l" defTabSz="2437912" rtl="0" eaLnBrk="1" latinLnBrk="0" hangingPunct="1">
        <a:lnSpc>
          <a:spcPct val="100000"/>
        </a:lnSpc>
        <a:spcBef>
          <a:spcPts val="0"/>
        </a:spcBef>
        <a:spcAft>
          <a:spcPts val="1200"/>
        </a:spcAft>
        <a:buClrTx/>
        <a:buSzTx/>
        <a:buFontTx/>
        <a:buNone/>
        <a:tabLst/>
        <a:defRPr kumimoji="1" sz="6400" b="0" i="0" u="none" strike="noStrike" cap="none" spc="0" baseline="0">
          <a:solidFill>
            <a:schemeClr val="tx1"/>
          </a:solidFill>
          <a:uFillTx/>
          <a:latin typeface="+mj-lt"/>
          <a:ea typeface="+mj-ea"/>
          <a:cs typeface="+mj-cs"/>
          <a:sym typeface="+mj-lt"/>
        </a:defRPr>
      </a:lvl5pPr>
      <a:lvl6pPr marL="1280160" marR="0" indent="-256032" algn="l" defTabSz="2437912" rtl="0" eaLnBrk="1" latinLnBrk="0" hangingPunct="1">
        <a:lnSpc>
          <a:spcPct val="100000"/>
        </a:lnSpc>
        <a:spcBef>
          <a:spcPts val="0"/>
        </a:spcBef>
        <a:spcAft>
          <a:spcPts val="1200"/>
        </a:spcAft>
        <a:buClrTx/>
        <a:buSzTx/>
        <a:buFontTx/>
        <a:buNone/>
        <a:tabLst/>
        <a:defRPr kumimoji="1" sz="6400" b="0" i="0" u="none" strike="noStrike" cap="none" spc="0" baseline="0">
          <a:solidFill>
            <a:schemeClr val="tx1"/>
          </a:solidFill>
          <a:uFillTx/>
          <a:latin typeface="+mj-lt"/>
          <a:ea typeface="+mj-ea"/>
          <a:cs typeface="+mj-cs"/>
          <a:sym typeface="+mj-lt"/>
        </a:defRPr>
      </a:lvl6pPr>
      <a:lvl7pPr marL="1536192" marR="0" indent="-256032" algn="l" defTabSz="2437912" rtl="0" eaLnBrk="1" latinLnBrk="0" hangingPunct="1">
        <a:lnSpc>
          <a:spcPct val="100000"/>
        </a:lnSpc>
        <a:spcBef>
          <a:spcPts val="0"/>
        </a:spcBef>
        <a:spcAft>
          <a:spcPts val="1200"/>
        </a:spcAft>
        <a:buClrTx/>
        <a:buSzTx/>
        <a:buFontTx/>
        <a:buNone/>
        <a:tabLst/>
        <a:defRPr kumimoji="1" sz="6400" b="0" i="0" u="none" strike="noStrike" cap="none" spc="0" baseline="0">
          <a:solidFill>
            <a:schemeClr val="tx1"/>
          </a:solidFill>
          <a:uFillTx/>
          <a:latin typeface="+mj-lt"/>
          <a:ea typeface="+mj-ea"/>
          <a:cs typeface="+mj-cs"/>
          <a:sym typeface="+mj-lt"/>
        </a:defRPr>
      </a:lvl7pPr>
      <a:lvl8pPr marL="1792224" marR="0" indent="-256032" algn="l" defTabSz="2437912" rtl="0" eaLnBrk="1" latinLnBrk="0" hangingPunct="1">
        <a:lnSpc>
          <a:spcPct val="100000"/>
        </a:lnSpc>
        <a:spcBef>
          <a:spcPts val="0"/>
        </a:spcBef>
        <a:spcAft>
          <a:spcPts val="1200"/>
        </a:spcAft>
        <a:buClrTx/>
        <a:buSzTx/>
        <a:buFontTx/>
        <a:buNone/>
        <a:tabLst/>
        <a:defRPr kumimoji="1" sz="6400" b="0" i="0" u="none" strike="noStrike" cap="none" spc="0" baseline="0">
          <a:solidFill>
            <a:schemeClr val="tx1"/>
          </a:solidFill>
          <a:uFillTx/>
          <a:latin typeface="+mj-lt"/>
          <a:ea typeface="+mj-ea"/>
          <a:cs typeface="+mj-cs"/>
          <a:sym typeface="+mj-lt"/>
        </a:defRPr>
      </a:lvl8pPr>
      <a:lvl9pPr marL="2048256" marR="0" indent="-256032" algn="l" defTabSz="2437912" rtl="0" eaLnBrk="1" latinLnBrk="0" hangingPunct="1">
        <a:lnSpc>
          <a:spcPct val="100000"/>
        </a:lnSpc>
        <a:spcBef>
          <a:spcPts val="0"/>
        </a:spcBef>
        <a:spcAft>
          <a:spcPts val="1200"/>
        </a:spcAft>
        <a:buClrTx/>
        <a:buSzTx/>
        <a:buFontTx/>
        <a:buNone/>
        <a:tabLst/>
        <a:defRPr kumimoji="1" sz="6400" b="0" i="0" u="none" strike="noStrike" cap="none" spc="0" baseline="0">
          <a:solidFill>
            <a:schemeClr val="tx1"/>
          </a:solidFill>
          <a:uFillTx/>
          <a:latin typeface="+mj-lt"/>
          <a:ea typeface="+mj-ea"/>
          <a:cs typeface="+mj-cs"/>
          <a:sym typeface="+mj-lt"/>
        </a:defRPr>
      </a:lvl9pPr>
    </p:titleStyle>
    <p:bodyStyle>
      <a:lvl1pPr marL="0" marR="0" indent="0" algn="l" defTabSz="2437912" rtl="0" eaLnBrk="1" latinLnBrk="0" hangingPunct="1">
        <a:lnSpc>
          <a:spcPct val="120000"/>
        </a:lnSpc>
        <a:spcBef>
          <a:spcPts val="0"/>
        </a:spcBef>
        <a:spcAft>
          <a:spcPts val="0"/>
        </a:spcAft>
        <a:buClrTx/>
        <a:buSzTx/>
        <a:buFontTx/>
        <a:buNone/>
        <a:tabLst/>
        <a:defRPr kumimoji="1" sz="3600" b="0" i="0" u="none" strike="noStrike" cap="none" spc="0" baseline="0">
          <a:solidFill>
            <a:schemeClr val="tx1"/>
          </a:solidFill>
          <a:uFillTx/>
          <a:latin typeface="+mn-lt"/>
          <a:ea typeface="+mn-ea"/>
          <a:cs typeface="+mj-cs"/>
          <a:sym typeface="+mn-lt"/>
        </a:defRPr>
      </a:lvl1pPr>
      <a:lvl2pPr marL="329184" marR="0" indent="-329184" algn="l" defTabSz="2437912" rtl="0" eaLnBrk="1" latinLnBrk="0" hangingPunct="1">
        <a:lnSpc>
          <a:spcPct val="120000"/>
        </a:lnSpc>
        <a:spcBef>
          <a:spcPts val="0"/>
        </a:spcBef>
        <a:spcAft>
          <a:spcPts val="0"/>
        </a:spcAft>
        <a:buClrTx/>
        <a:buSzPct val="100000"/>
        <a:buFontTx/>
        <a:buChar char="•"/>
        <a:tabLst/>
        <a:defRPr kumimoji="1" sz="3600" b="0" i="0" u="none" strike="noStrike" cap="none" spc="0" baseline="0">
          <a:solidFill>
            <a:schemeClr val="tx1"/>
          </a:solidFill>
          <a:uFillTx/>
          <a:latin typeface="+mn-lt"/>
          <a:ea typeface="+mn-ea"/>
          <a:cs typeface="+mj-cs"/>
          <a:sym typeface="+mn-lt"/>
        </a:defRPr>
      </a:lvl2pPr>
      <a:lvl3pPr marL="658368" marR="0" indent="-329184" algn="l" defTabSz="2437912" rtl="0" eaLnBrk="1" latinLnBrk="0" hangingPunct="1">
        <a:lnSpc>
          <a:spcPct val="120000"/>
        </a:lnSpc>
        <a:spcBef>
          <a:spcPts val="0"/>
        </a:spcBef>
        <a:spcAft>
          <a:spcPts val="0"/>
        </a:spcAft>
        <a:buClrTx/>
        <a:buSzPct val="100000"/>
        <a:buFontTx/>
        <a:buChar char="–"/>
        <a:tabLst/>
        <a:defRPr kumimoji="1" sz="3600" b="0" i="0" u="none" strike="noStrike" cap="none" spc="0" baseline="0">
          <a:solidFill>
            <a:schemeClr val="tx1"/>
          </a:solidFill>
          <a:uFillTx/>
          <a:latin typeface="+mn-lt"/>
          <a:ea typeface="+mn-ea"/>
          <a:cs typeface="+mj-cs"/>
          <a:sym typeface="+mn-lt"/>
        </a:defRPr>
      </a:lvl3pPr>
      <a:lvl4pPr marL="987552" marR="0" indent="-329184" algn="l" defTabSz="2437912" rtl="0" eaLnBrk="1" latinLnBrk="0" hangingPunct="1">
        <a:lnSpc>
          <a:spcPct val="120000"/>
        </a:lnSpc>
        <a:spcBef>
          <a:spcPts val="0"/>
        </a:spcBef>
        <a:spcAft>
          <a:spcPts val="0"/>
        </a:spcAft>
        <a:buClrTx/>
        <a:buSzPct val="100000"/>
        <a:buFontTx/>
        <a:buChar char="•"/>
        <a:tabLst/>
        <a:defRPr kumimoji="1" sz="3600" b="0" i="0" u="none" strike="noStrike" cap="none" spc="0" baseline="0">
          <a:solidFill>
            <a:schemeClr val="tx1"/>
          </a:solidFill>
          <a:uFillTx/>
          <a:latin typeface="+mn-lt"/>
          <a:ea typeface="+mn-ea"/>
          <a:cs typeface="+mj-cs"/>
          <a:sym typeface="+mn-lt"/>
        </a:defRPr>
      </a:lvl4pPr>
      <a:lvl5pPr marL="1316736" marR="0" indent="-329184" algn="l" defTabSz="2437912" rtl="0" eaLnBrk="1" latinLnBrk="0" hangingPunct="1">
        <a:lnSpc>
          <a:spcPct val="120000"/>
        </a:lnSpc>
        <a:spcBef>
          <a:spcPts val="0"/>
        </a:spcBef>
        <a:spcAft>
          <a:spcPts val="0"/>
        </a:spcAft>
        <a:buClrTx/>
        <a:buSzPct val="100000"/>
        <a:buFontTx/>
        <a:buChar char="–"/>
        <a:tabLst/>
        <a:defRPr kumimoji="1" sz="3600" b="0" i="0" u="none" strike="noStrike" cap="none" spc="0" baseline="0">
          <a:solidFill>
            <a:schemeClr val="tx1"/>
          </a:solidFill>
          <a:uFillTx/>
          <a:latin typeface="+mn-lt"/>
          <a:ea typeface="+mn-ea"/>
          <a:cs typeface="+mj-cs"/>
          <a:sym typeface="+mn-lt"/>
        </a:defRPr>
      </a:lvl5pPr>
      <a:lvl6pPr marL="1645920" marR="0" indent="-329184" algn="l" defTabSz="2437912" rtl="0" eaLnBrk="1" latinLnBrk="0" hangingPunct="1">
        <a:lnSpc>
          <a:spcPct val="120000"/>
        </a:lnSpc>
        <a:spcBef>
          <a:spcPts val="0"/>
        </a:spcBef>
        <a:spcAft>
          <a:spcPts val="0"/>
        </a:spcAft>
        <a:buClrTx/>
        <a:buSzPct val="100000"/>
        <a:buFontTx/>
        <a:buChar char="•"/>
        <a:tabLst/>
        <a:defRPr kumimoji="1" sz="3600" b="0" i="0" u="none" strike="noStrike" cap="none" spc="0" baseline="0">
          <a:solidFill>
            <a:schemeClr val="tx1"/>
          </a:solidFill>
          <a:uFillTx/>
          <a:latin typeface="+mn-lt"/>
          <a:ea typeface="+mn-ea"/>
          <a:cs typeface="+mj-cs"/>
          <a:sym typeface="+mn-lt"/>
        </a:defRPr>
      </a:lvl6pPr>
      <a:lvl7pPr marL="1975104" marR="0" indent="-329184" algn="l" defTabSz="2437912" rtl="0" eaLnBrk="1" latinLnBrk="0" hangingPunct="1">
        <a:lnSpc>
          <a:spcPct val="120000"/>
        </a:lnSpc>
        <a:spcBef>
          <a:spcPts val="0"/>
        </a:spcBef>
        <a:spcAft>
          <a:spcPts val="0"/>
        </a:spcAft>
        <a:buClrTx/>
        <a:buSzPct val="100000"/>
        <a:buFontTx/>
        <a:buChar char="–"/>
        <a:tabLst/>
        <a:defRPr kumimoji="1" sz="3600" b="0" i="0" u="none" strike="noStrike" cap="none" spc="0" baseline="0">
          <a:solidFill>
            <a:schemeClr val="tx1"/>
          </a:solidFill>
          <a:uFillTx/>
          <a:latin typeface="+mn-lt"/>
          <a:ea typeface="+mn-ea"/>
          <a:cs typeface="+mj-cs"/>
          <a:sym typeface="+mn-lt"/>
        </a:defRPr>
      </a:lvl7pPr>
      <a:lvl8pPr marL="2304288" marR="0" indent="-329184" algn="l" defTabSz="2437912" rtl="0" eaLnBrk="1" latinLnBrk="0" hangingPunct="1">
        <a:lnSpc>
          <a:spcPct val="120000"/>
        </a:lnSpc>
        <a:spcBef>
          <a:spcPts val="0"/>
        </a:spcBef>
        <a:spcAft>
          <a:spcPts val="0"/>
        </a:spcAft>
        <a:buClrTx/>
        <a:buSzPct val="100000"/>
        <a:buFontTx/>
        <a:buChar char="•"/>
        <a:tabLst/>
        <a:defRPr kumimoji="1" sz="3600" b="0" i="0" u="none" strike="noStrike" cap="none" spc="0" baseline="0">
          <a:solidFill>
            <a:schemeClr val="tx1"/>
          </a:solidFill>
          <a:uFillTx/>
          <a:latin typeface="+mn-lt"/>
          <a:ea typeface="+mn-ea"/>
          <a:cs typeface="+mj-cs"/>
          <a:sym typeface="+mn-lt"/>
        </a:defRPr>
      </a:lvl8pPr>
      <a:lvl9pPr marL="2633472" marR="0" indent="-329184" algn="l" defTabSz="2437912" rtl="0" eaLnBrk="1" latinLnBrk="0" hangingPunct="1">
        <a:lnSpc>
          <a:spcPct val="120000"/>
        </a:lnSpc>
        <a:spcBef>
          <a:spcPts val="0"/>
        </a:spcBef>
        <a:spcAft>
          <a:spcPts val="0"/>
        </a:spcAft>
        <a:buClrTx/>
        <a:buSzPct val="100000"/>
        <a:buFontTx/>
        <a:buChar char="–"/>
        <a:tabLst/>
        <a:defRPr kumimoji="1" sz="3600" b="0" i="0" u="none" strike="noStrike" cap="none" spc="0" baseline="0">
          <a:solidFill>
            <a:schemeClr val="tx1"/>
          </a:solidFill>
          <a:uFillTx/>
          <a:latin typeface="+mn-lt"/>
          <a:ea typeface="+mn-ea"/>
          <a:cs typeface="+mj-cs"/>
          <a:sym typeface="+mn-lt"/>
        </a:defRPr>
      </a:lvl9pPr>
    </p:bodyStyle>
    <p:otherStyle>
      <a:lvl1pPr marL="0" marR="0" indent="0" algn="l" defTabSz="2437912" rtl="0" eaLnBrk="1" latinLnBrk="0" hangingPunct="1">
        <a:lnSpc>
          <a:spcPct val="100000"/>
        </a:lnSpc>
        <a:spcBef>
          <a:spcPts val="0"/>
        </a:spcBef>
        <a:spcAft>
          <a:spcPts val="0"/>
        </a:spcAft>
        <a:buClrTx/>
        <a:buSzTx/>
        <a:buFontTx/>
        <a:buNone/>
        <a:tabLst/>
        <a:defRPr kumimoji="1" sz="2800" b="0" i="0" u="none" strike="noStrike" cap="none" spc="0" baseline="0">
          <a:solidFill>
            <a:schemeClr val="tx1"/>
          </a:solidFill>
          <a:uFillTx/>
          <a:latin typeface="+mn-lt"/>
          <a:ea typeface="+mn-ea"/>
          <a:cs typeface="+mn-cs"/>
          <a:sym typeface="+mn-lt"/>
        </a:defRPr>
      </a:lvl1pPr>
      <a:lvl2pPr marL="256032" marR="0" indent="-256032" algn="l" defTabSz="2437912" rtl="0" eaLnBrk="1" latinLnBrk="0" hangingPunct="1">
        <a:lnSpc>
          <a:spcPct val="100000"/>
        </a:lnSpc>
        <a:spcBef>
          <a:spcPts val="0"/>
        </a:spcBef>
        <a:spcAft>
          <a:spcPts val="0"/>
        </a:spcAft>
        <a:buClrTx/>
        <a:buSzPct val="100000"/>
        <a:buFontTx/>
        <a:buChar char="•"/>
        <a:tabLst/>
        <a:defRPr kumimoji="1" sz="2800" b="0" i="0" u="none" strike="noStrike" cap="none" spc="0" baseline="0">
          <a:solidFill>
            <a:schemeClr val="tx1"/>
          </a:solidFill>
          <a:uFillTx/>
          <a:latin typeface="+mn-lt"/>
          <a:ea typeface="+mn-ea"/>
          <a:cs typeface="+mn-cs"/>
          <a:sym typeface="+mn-lt"/>
        </a:defRPr>
      </a:lvl2pPr>
      <a:lvl3pPr marL="512064" marR="0" indent="-256032" algn="l" defTabSz="2437912" rtl="0" eaLnBrk="1" latinLnBrk="0" hangingPunct="1">
        <a:lnSpc>
          <a:spcPct val="100000"/>
        </a:lnSpc>
        <a:spcBef>
          <a:spcPts val="0"/>
        </a:spcBef>
        <a:spcAft>
          <a:spcPts val="0"/>
        </a:spcAft>
        <a:buClrTx/>
        <a:buSzPct val="100000"/>
        <a:buFontTx/>
        <a:buChar char="–"/>
        <a:tabLst/>
        <a:defRPr kumimoji="1" sz="2800" b="0" i="0" u="none" strike="noStrike" cap="none" spc="0" baseline="0">
          <a:solidFill>
            <a:schemeClr val="tx1"/>
          </a:solidFill>
          <a:uFillTx/>
          <a:latin typeface="+mn-lt"/>
          <a:ea typeface="+mn-ea"/>
          <a:cs typeface="+mn-cs"/>
          <a:sym typeface="+mn-lt"/>
        </a:defRPr>
      </a:lvl3pPr>
      <a:lvl4pPr marL="768096" marR="0" indent="-256032" algn="l" defTabSz="2437912" rtl="0" eaLnBrk="1" latinLnBrk="0" hangingPunct="1">
        <a:lnSpc>
          <a:spcPct val="100000"/>
        </a:lnSpc>
        <a:spcBef>
          <a:spcPts val="0"/>
        </a:spcBef>
        <a:spcAft>
          <a:spcPts val="0"/>
        </a:spcAft>
        <a:buClrTx/>
        <a:buSzPct val="100000"/>
        <a:buFontTx/>
        <a:buChar char="•"/>
        <a:tabLst/>
        <a:defRPr kumimoji="1" sz="2800" b="0" i="0" u="none" strike="noStrike" cap="none" spc="0" baseline="0">
          <a:solidFill>
            <a:schemeClr val="tx1"/>
          </a:solidFill>
          <a:uFillTx/>
          <a:latin typeface="+mn-lt"/>
          <a:ea typeface="+mn-ea"/>
          <a:cs typeface="+mn-cs"/>
          <a:sym typeface="+mn-lt"/>
        </a:defRPr>
      </a:lvl4pPr>
      <a:lvl5pPr marL="1024128" marR="0" indent="-256032" algn="l" defTabSz="2437912" rtl="0" eaLnBrk="1" latinLnBrk="0" hangingPunct="1">
        <a:lnSpc>
          <a:spcPct val="100000"/>
        </a:lnSpc>
        <a:spcBef>
          <a:spcPts val="0"/>
        </a:spcBef>
        <a:spcAft>
          <a:spcPts val="0"/>
        </a:spcAft>
        <a:buClrTx/>
        <a:buSzPct val="100000"/>
        <a:buFontTx/>
        <a:buChar char="–"/>
        <a:tabLst/>
        <a:defRPr kumimoji="1" sz="2800" b="0" i="0" u="none" strike="noStrike" cap="none" spc="0" baseline="0">
          <a:solidFill>
            <a:schemeClr val="tx1"/>
          </a:solidFill>
          <a:uFillTx/>
          <a:latin typeface="+mn-lt"/>
          <a:ea typeface="+mn-ea"/>
          <a:cs typeface="+mn-cs"/>
          <a:sym typeface="+mn-lt"/>
        </a:defRPr>
      </a:lvl5pPr>
      <a:lvl6pPr marL="1280160" marR="0" indent="-256032" algn="l" defTabSz="2437912" rtl="0" eaLnBrk="1" latinLnBrk="0" hangingPunct="1">
        <a:lnSpc>
          <a:spcPct val="100000"/>
        </a:lnSpc>
        <a:spcBef>
          <a:spcPts val="0"/>
        </a:spcBef>
        <a:spcAft>
          <a:spcPts val="0"/>
        </a:spcAft>
        <a:buClrTx/>
        <a:buSzPct val="100000"/>
        <a:buFontTx/>
        <a:buChar char="•"/>
        <a:tabLst/>
        <a:defRPr kumimoji="1" sz="2800" b="0" i="0" u="none" strike="noStrike" cap="none" spc="0" baseline="0">
          <a:solidFill>
            <a:schemeClr val="tx1"/>
          </a:solidFill>
          <a:uFillTx/>
          <a:latin typeface="+mn-lt"/>
          <a:ea typeface="+mn-ea"/>
          <a:cs typeface="+mn-cs"/>
          <a:sym typeface="+mn-lt"/>
        </a:defRPr>
      </a:lvl6pPr>
      <a:lvl7pPr marL="1536192" marR="0" indent="-256032" algn="l" defTabSz="2437912" rtl="0" eaLnBrk="1" latinLnBrk="0" hangingPunct="1">
        <a:lnSpc>
          <a:spcPct val="100000"/>
        </a:lnSpc>
        <a:spcBef>
          <a:spcPts val="0"/>
        </a:spcBef>
        <a:spcAft>
          <a:spcPts val="0"/>
        </a:spcAft>
        <a:buClrTx/>
        <a:buSzPct val="100000"/>
        <a:buFontTx/>
        <a:buChar char="–"/>
        <a:tabLst/>
        <a:defRPr kumimoji="1" sz="2800" b="0" i="0" u="none" strike="noStrike" cap="none" spc="0" baseline="0">
          <a:solidFill>
            <a:schemeClr val="tx1"/>
          </a:solidFill>
          <a:uFillTx/>
          <a:latin typeface="+mn-lt"/>
          <a:ea typeface="+mn-ea"/>
          <a:cs typeface="+mn-cs"/>
          <a:sym typeface="+mn-lt"/>
        </a:defRPr>
      </a:lvl7pPr>
      <a:lvl8pPr marL="1792224" marR="0" indent="-256032" algn="l" defTabSz="2437912" rtl="0" eaLnBrk="1" latinLnBrk="0" hangingPunct="1">
        <a:lnSpc>
          <a:spcPct val="100000"/>
        </a:lnSpc>
        <a:spcBef>
          <a:spcPts val="0"/>
        </a:spcBef>
        <a:spcAft>
          <a:spcPts val="0"/>
        </a:spcAft>
        <a:buClrTx/>
        <a:buSzPct val="100000"/>
        <a:buFontTx/>
        <a:buChar char="•"/>
        <a:tabLst/>
        <a:defRPr kumimoji="1" sz="2800" b="0" i="0" u="none" strike="noStrike" cap="none" spc="0" baseline="0">
          <a:solidFill>
            <a:schemeClr val="tx1"/>
          </a:solidFill>
          <a:uFillTx/>
          <a:latin typeface="+mn-lt"/>
          <a:ea typeface="+mn-ea"/>
          <a:cs typeface="+mn-cs"/>
          <a:sym typeface="+mn-lt"/>
        </a:defRPr>
      </a:lvl8pPr>
      <a:lvl9pPr marL="2048256" marR="0" indent="-256032" algn="l" defTabSz="2437912" rtl="0" eaLnBrk="1" latinLnBrk="0" hangingPunct="1">
        <a:lnSpc>
          <a:spcPct val="100000"/>
        </a:lnSpc>
        <a:spcBef>
          <a:spcPts val="0"/>
        </a:spcBef>
        <a:spcAft>
          <a:spcPts val="0"/>
        </a:spcAft>
        <a:buClrTx/>
        <a:buSzPct val="100000"/>
        <a:buFontTx/>
        <a:buChar char="–"/>
        <a:tabLst/>
        <a:defRPr kumimoji="1" sz="2800" b="0" i="0" u="none" strike="noStrike" cap="none" spc="0" baseline="0">
          <a:solidFill>
            <a:schemeClr val="tx1"/>
          </a:solidFill>
          <a:uFillTx/>
          <a:latin typeface="+mn-lt"/>
          <a:ea typeface="+mn-ea"/>
          <a:cs typeface="+mn-cs"/>
          <a:sym typeface="+mn-lt"/>
        </a:defRPr>
      </a:lvl9pPr>
    </p:otherStyle>
  </p:txStyles>
  <p:extLst>
    <p:ext uri="{27BBF7A9-308A-43DC-89C8-2F10F3537804}">
      <p15:sldGuideLst xmlns:p15="http://schemas.microsoft.com/office/powerpoint/2012/main">
        <p15:guide id="4" pos="3841" userDrawn="1">
          <p15:clr>
            <a:srgbClr val="FF7EB6"/>
          </p15:clr>
        </p15:guide>
        <p15:guide id="5" pos="1920" userDrawn="1">
          <p15:clr>
            <a:srgbClr val="C6C6C6"/>
          </p15:clr>
        </p15:guide>
        <p15:guide id="6" pos="5761" userDrawn="1">
          <p15:clr>
            <a:srgbClr val="C6C6C6"/>
          </p15:clr>
        </p15:guide>
        <p15:guide id="7" pos="7329" userDrawn="1">
          <p15:clr>
            <a:srgbClr val="C6C6C6"/>
          </p15:clr>
        </p15:guide>
        <p15:guide id="9" pos="4203" userDrawn="1">
          <p15:clr>
            <a:srgbClr val="C6C6C6"/>
          </p15:clr>
        </p15:guide>
        <p15:guide id="10" pos="3478" userDrawn="1">
          <p15:clr>
            <a:srgbClr val="C6C6C6"/>
          </p15:clr>
        </p15:guide>
        <p15:guide id="11" pos="9589" userDrawn="1">
          <p15:clr>
            <a:srgbClr val="C6C6C6"/>
          </p15:clr>
        </p15:guide>
        <p15:guide id="13" pos="11159" userDrawn="1">
          <p15:clr>
            <a:srgbClr val="C6C6C6"/>
          </p15:clr>
        </p15:guide>
        <p15:guide id="14" pos="11870" userDrawn="1">
          <p15:clr>
            <a:srgbClr val="C6C6C6"/>
          </p15:clr>
        </p15:guide>
        <p15:guide id="15" pos="13442" userDrawn="1">
          <p15:clr>
            <a:srgbClr val="C6C6C6"/>
          </p15:clr>
        </p15:guide>
        <p15:guide id="16" pos="15004" userDrawn="1">
          <p15:clr>
            <a:srgbClr val="42BE65"/>
          </p15:clr>
        </p15:guide>
        <p15:guide id="19" orient="horz" pos="1932" userDrawn="1">
          <p15:clr>
            <a:srgbClr val="FF8389"/>
          </p15:clr>
        </p15:guide>
        <p15:guide id="20" orient="horz" pos="970" userDrawn="1">
          <p15:clr>
            <a:srgbClr val="C6C6C6"/>
          </p15:clr>
        </p15:guide>
        <p15:guide id="21" orient="horz" pos="384" userDrawn="1">
          <p15:clr>
            <a:srgbClr val="42BE65"/>
          </p15:clr>
        </p15:guide>
        <p15:guide id="22" orient="horz" pos="2890" userDrawn="1">
          <p15:clr>
            <a:srgbClr val="C6C6C6"/>
          </p15:clr>
        </p15:guide>
        <p15:guide id="24" orient="horz" pos="3848" userDrawn="1">
          <p15:clr>
            <a:srgbClr val="C6C6C6"/>
          </p15:clr>
        </p15:guide>
        <p15:guide id="25" orient="horz" pos="4800" userDrawn="1">
          <p15:clr>
            <a:srgbClr val="C6C6C6"/>
          </p15:clr>
        </p15:guide>
        <p15:guide id="26" pos="7681" userDrawn="1">
          <p15:clr>
            <a:srgbClr val="FF7EB6"/>
          </p15:clr>
        </p15:guide>
        <p15:guide id="27" pos="11522" userDrawn="1">
          <p15:clr>
            <a:srgbClr val="FF7EB6"/>
          </p15:clr>
        </p15:guide>
        <p15:guide id="29" pos="8039" userDrawn="1">
          <p15:clr>
            <a:srgbClr val="C6C6C6"/>
          </p15:clr>
        </p15:guide>
        <p15:guide id="30" pos="360" userDrawn="1">
          <p15:clr>
            <a:srgbClr val="42BE65"/>
          </p15:clr>
        </p15:guide>
        <p15:guide id="31" orient="horz" pos="5760" userDrawn="1">
          <p15:clr>
            <a:srgbClr val="C6C6C6"/>
          </p15:clr>
        </p15:guide>
        <p15:guide id="32" orient="horz" pos="6720" userDrawn="1">
          <p15:clr>
            <a:srgbClr val="C6C6C6"/>
          </p15:clr>
        </p15:guide>
        <p15:guide id="33" orient="horz" pos="7676" userDrawn="1">
          <p15:clr>
            <a:srgbClr val="C6C6C6"/>
          </p15:clr>
        </p15:guide>
        <p15:guide id="34" orient="horz" pos="8268" userDrawn="1">
          <p15:clr>
            <a:srgbClr val="42BE65"/>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29DA1E-A484-9A63-F428-B418551F8060}"/>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41FEDF2B-FD5B-B41C-B964-F03F85295ABD}"/>
              </a:ext>
            </a:extLst>
          </p:cNvPr>
          <p:cNvSpPr>
            <a:spLocks noGrp="1"/>
          </p:cNvSpPr>
          <p:nvPr>
            <p:ph type="title"/>
          </p:nvPr>
        </p:nvSpPr>
        <p:spPr/>
        <p:txBody>
          <a:bodyPr/>
          <a:lstStyle/>
          <a:p>
            <a:r>
              <a:rPr kumimoji="1" lang="en-US" altLang="ja-JP" dirty="0" err="1"/>
              <a:t>Instana</a:t>
            </a:r>
            <a:r>
              <a:rPr kumimoji="1" lang="en-US" altLang="ja-JP" dirty="0"/>
              <a:t> Panel for IMS Application (IMS-MQ Bridge)</a:t>
            </a:r>
            <a:endParaRPr kumimoji="1" lang="ja-JP" altLang="en-US"/>
          </a:p>
        </p:txBody>
      </p:sp>
      <p:sp>
        <p:nvSpPr>
          <p:cNvPr id="9" name="テキスト ボックス 8">
            <a:extLst>
              <a:ext uri="{FF2B5EF4-FFF2-40B4-BE49-F238E27FC236}">
                <a16:creationId xmlns:a16="http://schemas.microsoft.com/office/drawing/2014/main" id="{CE2E412A-6822-1B00-FA7A-E5C7EED2CE31}"/>
              </a:ext>
            </a:extLst>
          </p:cNvPr>
          <p:cNvSpPr txBox="1"/>
          <p:nvPr/>
        </p:nvSpPr>
        <p:spPr>
          <a:xfrm>
            <a:off x="1809750" y="2400300"/>
            <a:ext cx="65" cy="61581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0" tIns="0" rIns="0" bIns="0" rtlCol="0">
            <a:spAutoFit/>
          </a:bodyPr>
          <a:lstStyle/>
          <a:p>
            <a:pPr marL="0" indent="0" algn="l" defTabSz="2438400">
              <a:lnSpc>
                <a:spcPct val="120000"/>
              </a:lnSpc>
              <a:buSzPct val="100000"/>
              <a:buFontTx/>
              <a:buNone/>
            </a:pPr>
            <a:endParaRPr kumimoji="1" lang="ja-JP" altLang="en-US" sz="3600" kern="0" dirty="0" err="1">
              <a:ea typeface="+mn-ea"/>
              <a:cs typeface="+mn-cs"/>
              <a:sym typeface="+mn-lt"/>
            </a:endParaRPr>
          </a:p>
        </p:txBody>
      </p:sp>
      <p:sp>
        <p:nvSpPr>
          <p:cNvPr id="10" name="テキスト ボックス 9">
            <a:extLst>
              <a:ext uri="{FF2B5EF4-FFF2-40B4-BE49-F238E27FC236}">
                <a16:creationId xmlns:a16="http://schemas.microsoft.com/office/drawing/2014/main" id="{740ED17B-8215-A0C3-9CAE-735714EE56E0}"/>
              </a:ext>
            </a:extLst>
          </p:cNvPr>
          <p:cNvSpPr txBox="1"/>
          <p:nvPr/>
        </p:nvSpPr>
        <p:spPr>
          <a:xfrm>
            <a:off x="1123950" y="1924050"/>
            <a:ext cx="22288500" cy="232018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rtlCol="0">
            <a:spAutoFit/>
          </a:bodyPr>
          <a:lstStyle/>
          <a:p>
            <a:pPr marL="571500" indent="-571500" defTabSz="2438400">
              <a:lnSpc>
                <a:spcPct val="120000"/>
              </a:lnSpc>
              <a:buSzPct val="100000"/>
              <a:buFont typeface="Arial" panose="020B0604020202020204" pitchFamily="34" charset="0"/>
              <a:buChar char="•"/>
            </a:pPr>
            <a:r>
              <a:rPr kumimoji="1" lang="en-US" altLang="ja-JP" sz="3200" kern="0" dirty="0">
                <a:ea typeface="+mn-ea"/>
                <a:cs typeface="+mn-cs"/>
                <a:sym typeface="+mn-lt"/>
              </a:rPr>
              <a:t>Application flow</a:t>
            </a:r>
          </a:p>
          <a:p>
            <a:pPr marL="1486052" lvl="1" indent="-571500" defTabSz="2438400">
              <a:lnSpc>
                <a:spcPct val="120000"/>
              </a:lnSpc>
              <a:buSzPct val="100000"/>
              <a:buFont typeface="Arial" panose="020B0604020202020204" pitchFamily="34" charset="0"/>
              <a:buChar char="•"/>
            </a:pPr>
            <a:r>
              <a:rPr kumimoji="1" lang="en-US" altLang="ja-JP" sz="3200" kern="0" dirty="0">
                <a:ea typeface="+mn-ea"/>
                <a:cs typeface="+mn-cs"/>
                <a:sym typeface="+mn-lt"/>
              </a:rPr>
              <a:t>HTTP =&gt; MQ =&gt; MQ for z/OS =&gt; IMS-MQ Bridge =&gt; IMS/DC =&gt; IMS  FP DEDB</a:t>
            </a:r>
          </a:p>
          <a:p>
            <a:pPr marL="1486052" lvl="1" indent="-571500" defTabSz="2438400">
              <a:lnSpc>
                <a:spcPct val="120000"/>
              </a:lnSpc>
              <a:buSzPct val="100000"/>
              <a:buFont typeface="Arial" panose="020B0604020202020204" pitchFamily="34" charset="0"/>
              <a:buChar char="•"/>
            </a:pPr>
            <a:r>
              <a:rPr kumimoji="1" lang="en-US" altLang="ja-JP" sz="3200" kern="0" dirty="0">
                <a:sym typeface="+mn-lt"/>
              </a:rPr>
              <a:t>HTTP =&gt; MQ =&gt; MQ for z/OS =&gt; IMS-MQ Bridge =&gt; IMS/DC =&gt; DB2</a:t>
            </a:r>
          </a:p>
          <a:p>
            <a:pPr marL="571500" indent="-571500" defTabSz="2438400">
              <a:lnSpc>
                <a:spcPct val="120000"/>
              </a:lnSpc>
              <a:buSzPct val="100000"/>
              <a:buFont typeface="Arial" panose="020B0604020202020204" pitchFamily="34" charset="0"/>
              <a:buChar char="•"/>
            </a:pPr>
            <a:r>
              <a:rPr kumimoji="1" lang="en-US" altLang="ja-JP" sz="3200" kern="0" dirty="0">
                <a:ea typeface="+mn-ea"/>
                <a:cs typeface="+mn-cs"/>
                <a:sym typeface="+mn-lt"/>
              </a:rPr>
              <a:t>We cannot see abend code</a:t>
            </a:r>
            <a:endParaRPr kumimoji="1" lang="ja-JP" altLang="en-US" sz="3200" kern="0" dirty="0">
              <a:ea typeface="+mn-ea"/>
              <a:cs typeface="+mn-cs"/>
              <a:sym typeface="+mn-lt"/>
            </a:endParaRPr>
          </a:p>
        </p:txBody>
      </p:sp>
      <p:pic>
        <p:nvPicPr>
          <p:cNvPr id="19" name="図 18">
            <a:extLst>
              <a:ext uri="{FF2B5EF4-FFF2-40B4-BE49-F238E27FC236}">
                <a16:creationId xmlns:a16="http://schemas.microsoft.com/office/drawing/2014/main" id="{BCE85FBE-57DF-77AF-8258-3BD585E1A8C7}"/>
              </a:ext>
            </a:extLst>
          </p:cNvPr>
          <p:cNvPicPr>
            <a:picLocks noChangeAspect="1"/>
          </p:cNvPicPr>
          <p:nvPr/>
        </p:nvPicPr>
        <p:blipFill>
          <a:blip r:embed="rId2"/>
          <a:stretch>
            <a:fillRect/>
          </a:stretch>
        </p:blipFill>
        <p:spPr>
          <a:xfrm>
            <a:off x="1618224" y="4244237"/>
            <a:ext cx="19508108" cy="8098792"/>
          </a:xfrm>
          <a:prstGeom prst="rect">
            <a:avLst/>
          </a:prstGeom>
        </p:spPr>
      </p:pic>
      <p:sp>
        <p:nvSpPr>
          <p:cNvPr id="22" name="正方形/長方形 21">
            <a:extLst>
              <a:ext uri="{FF2B5EF4-FFF2-40B4-BE49-F238E27FC236}">
                <a16:creationId xmlns:a16="http://schemas.microsoft.com/office/drawing/2014/main" id="{C7B0AF5B-B921-A225-7049-6DF8BC7B1E8D}"/>
              </a:ext>
            </a:extLst>
          </p:cNvPr>
          <p:cNvSpPr/>
          <p:nvPr/>
        </p:nvSpPr>
        <p:spPr>
          <a:xfrm>
            <a:off x="2666698" y="11055516"/>
            <a:ext cx="7671318" cy="724456"/>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kumimoji="1" lang="ja-JP" altLang="en-US" dirty="0">
              <a:solidFill>
                <a:srgbClr val="FFFFFF"/>
              </a:solidFill>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3942602942"/>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1E3F614-9423-6E60-2694-A7D1C78551EE}"/>
              </a:ext>
            </a:extLst>
          </p:cNvPr>
          <p:cNvSpPr>
            <a:spLocks noGrp="1"/>
          </p:cNvSpPr>
          <p:nvPr>
            <p:ph type="title"/>
          </p:nvPr>
        </p:nvSpPr>
        <p:spPr/>
        <p:txBody>
          <a:bodyPr/>
          <a:lstStyle/>
          <a:p>
            <a:r>
              <a:rPr lang="en-US" altLang="ja-JP" dirty="0" err="1"/>
              <a:t>Instana</a:t>
            </a:r>
            <a:r>
              <a:rPr lang="en-US" altLang="ja-JP" dirty="0"/>
              <a:t> Panel for IMS Application (z/OS Connect)</a:t>
            </a:r>
            <a:endParaRPr kumimoji="1" lang="ja-JP" altLang="en-US"/>
          </a:p>
        </p:txBody>
      </p:sp>
      <p:sp>
        <p:nvSpPr>
          <p:cNvPr id="3" name="テキスト プレースホルダー 2">
            <a:extLst>
              <a:ext uri="{FF2B5EF4-FFF2-40B4-BE49-F238E27FC236}">
                <a16:creationId xmlns:a16="http://schemas.microsoft.com/office/drawing/2014/main" id="{EF136227-50C4-52CB-07D4-DB44058C863A}"/>
              </a:ext>
            </a:extLst>
          </p:cNvPr>
          <p:cNvSpPr>
            <a:spLocks noGrp="1"/>
          </p:cNvSpPr>
          <p:nvPr>
            <p:ph type="body" sz="quarter" idx="14"/>
          </p:nvPr>
        </p:nvSpPr>
        <p:spPr>
          <a:xfrm>
            <a:off x="1070517" y="1718827"/>
            <a:ext cx="20367752" cy="1115568"/>
          </a:xfrm>
        </p:spPr>
        <p:txBody>
          <a:bodyPr/>
          <a:lstStyle/>
          <a:p>
            <a:r>
              <a:rPr lang="en-US" altLang="ja-JP" dirty="0" err="1"/>
              <a:t>Instana</a:t>
            </a:r>
            <a:r>
              <a:rPr lang="en-US" altLang="ja-JP" dirty="0"/>
              <a:t> show error code</a:t>
            </a:r>
            <a:endParaRPr kumimoji="1" lang="ja-JP" altLang="en-US"/>
          </a:p>
        </p:txBody>
      </p:sp>
      <p:pic>
        <p:nvPicPr>
          <p:cNvPr id="17" name="図 16">
            <a:extLst>
              <a:ext uri="{FF2B5EF4-FFF2-40B4-BE49-F238E27FC236}">
                <a16:creationId xmlns:a16="http://schemas.microsoft.com/office/drawing/2014/main" id="{456D7B86-9987-B82D-CFD3-757A4E779ACD}"/>
              </a:ext>
            </a:extLst>
          </p:cNvPr>
          <p:cNvPicPr>
            <a:picLocks noChangeAspect="1"/>
          </p:cNvPicPr>
          <p:nvPr/>
        </p:nvPicPr>
        <p:blipFill rotWithShape="1">
          <a:blip r:embed="rId2"/>
          <a:srcRect l="64731" r="866"/>
          <a:stretch/>
        </p:blipFill>
        <p:spPr>
          <a:xfrm>
            <a:off x="7454715" y="3405174"/>
            <a:ext cx="4738872" cy="5632396"/>
          </a:xfrm>
          <a:prstGeom prst="rect">
            <a:avLst/>
          </a:prstGeom>
        </p:spPr>
      </p:pic>
      <p:sp>
        <p:nvSpPr>
          <p:cNvPr id="18" name="正方形/長方形 17">
            <a:extLst>
              <a:ext uri="{FF2B5EF4-FFF2-40B4-BE49-F238E27FC236}">
                <a16:creationId xmlns:a16="http://schemas.microsoft.com/office/drawing/2014/main" id="{01666967-A5AC-EE0C-16BD-8E59519014E9}"/>
              </a:ext>
            </a:extLst>
          </p:cNvPr>
          <p:cNvSpPr/>
          <p:nvPr/>
        </p:nvSpPr>
        <p:spPr>
          <a:xfrm>
            <a:off x="7982777" y="6356660"/>
            <a:ext cx="3965256" cy="724456"/>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kumimoji="1" lang="ja-JP" altLang="en-US" dirty="0">
              <a:solidFill>
                <a:srgbClr val="FFFFFF"/>
              </a:solidFill>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2449323389"/>
      </p:ext>
    </p:extLst>
  </p:cSld>
  <p:clrMapOvr>
    <a:masterClrMapping/>
  </p:clrMapOvr>
  <p:transition spd="med"/>
</p:sld>
</file>

<file path=ppt/theme/theme1.xml><?xml version="1.0" encoding="utf-8"?>
<a:theme xmlns:a="http://schemas.openxmlformats.org/drawingml/2006/main" name="IBM Japan Presentation Template 2025">
  <a:themeElements>
    <a:clrScheme name="IBM Japan Brand Color 2023">
      <a:dk1>
        <a:srgbClr val="000000"/>
      </a:dk1>
      <a:lt1>
        <a:srgbClr val="FFFFFF"/>
      </a:lt1>
      <a:dk2>
        <a:srgbClr val="002D9C"/>
      </a:dk2>
      <a:lt2>
        <a:srgbClr val="E5F6FF"/>
      </a:lt2>
      <a:accent1>
        <a:srgbClr val="0F62FE"/>
      </a:accent1>
      <a:accent2>
        <a:srgbClr val="A56EFF"/>
      </a:accent2>
      <a:accent3>
        <a:srgbClr val="003A6D"/>
      </a:accent3>
      <a:accent4>
        <a:srgbClr val="009D9A"/>
      </a:accent4>
      <a:accent5>
        <a:srgbClr val="9F1853"/>
      </a:accent5>
      <a:accent6>
        <a:srgbClr val="FA4D56"/>
      </a:accent6>
      <a:hlink>
        <a:srgbClr val="0F62FE"/>
      </a:hlink>
      <a:folHlink>
        <a:srgbClr val="6F6F6F"/>
      </a:folHlink>
    </a:clrScheme>
    <a:fontScheme name="IBM Plex Sans/JP Light">
      <a:majorFont>
        <a:latin typeface="IBM Plex Sans Light"/>
        <a:ea typeface="IBM Plex Sans JP Light"/>
        <a:cs typeface=""/>
      </a:majorFont>
      <a:minorFont>
        <a:latin typeface="IBM Plex Sans Light"/>
        <a:ea typeface="IBM Plex Sans JP Light"/>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E5F6FF"/>
        </a:solidFill>
        <a:ln w="12700">
          <a:solidFill>
            <a:srgbClr val="1192E8"/>
          </a:solidFill>
          <a:headEnd type="none" w="med" len="med"/>
          <a:tailEnd type="none" w="med" len="med"/>
        </a:ln>
        <a:effectLst/>
      </a:spPr>
      <a:bodyPr vert="horz" wrap="square" lIns="91440" tIns="45720" rIns="91440" bIns="45720" numCol="1" rtlCol="0" anchor="t" anchorCtr="0" compatLnSpc="1">
        <a:prstTxWarp prst="textNoShape">
          <a:avLst/>
        </a:prstTxWarp>
      </a:bodyPr>
      <a:lstStyle>
        <a:defPPr marL="0" marR="0" indent="0" algn="l" defTabSz="914400" rtl="0" eaLnBrk="1" fontAlgn="base" latinLnBrk="0" hangingPunct="1">
          <a:lnSpc>
            <a:spcPct val="120000"/>
          </a:lnSpc>
          <a:spcBef>
            <a:spcPct val="0"/>
          </a:spcBef>
          <a:spcAft>
            <a:spcPct val="0"/>
          </a:spcAft>
          <a:buClrTx/>
          <a:buSzTx/>
          <a:buFont typeface="+mn-lt"/>
          <a:buNone/>
          <a:tabLst/>
          <a:defRPr kumimoji="0" sz="3600" b="0" i="0" u="none" strike="noStrike" cap="none" normalizeH="0" baseline="0" smtClean="0">
            <a:ln>
              <a:noFill/>
            </a:ln>
            <a:solidFill>
              <a:schemeClr val="tx1"/>
            </a:solidFill>
            <a:effectLst/>
            <a:latin typeface="+mn-lt"/>
          </a:defRPr>
        </a:defPPr>
      </a:lstStyle>
      <a:style>
        <a:lnRef idx="2">
          <a:schemeClr val="accent6"/>
        </a:lnRef>
        <a:fillRef idx="1">
          <a:schemeClr val="lt1"/>
        </a:fillRef>
        <a:effectRef idx="0">
          <a:schemeClr val="accent6"/>
        </a:effectRef>
        <a:fontRef idx="minor">
          <a:schemeClr val="dk1"/>
        </a:fontRef>
      </a:style>
    </a:spDef>
    <a:lnDef>
      <a:spPr bwMode="auto">
        <a:ln w="12700">
          <a:solidFill>
            <a:schemeClr val="tx1"/>
          </a:solidFill>
          <a:headEnd type="none" w="med" len="med"/>
          <a:tailEnd type="none" w="med" len="med"/>
        </a:ln>
        <a:effectLst/>
      </a:spPr>
      <a:bodyPr/>
      <a:lstStyle/>
      <a:style>
        <a:lnRef idx="1">
          <a:schemeClr val="dk1"/>
        </a:lnRef>
        <a:fillRef idx="0">
          <a:schemeClr val="dk1"/>
        </a:fillRef>
        <a:effectRef idx="0">
          <a:schemeClr val="dk1"/>
        </a:effectRef>
        <a:fontRef idx="minor">
          <a:schemeClr val="tx1"/>
        </a:fontRef>
      </a:style>
    </a:lnDef>
    <a:txDef>
      <a:spPr>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xmlns:p="http://schemas.openxmlformats.org/presentationml/2006/main" xmlns:r="http://schemas.openxmlformats.org/officeDocument/2006/relationships" val="1"/>
          </a:ext>
        </a:extLst>
      </a:spPr>
      <a:bodyPr wrap="none" lIns="0" tIns="0" rIns="0" bIns="0" rtlCol="0">
        <a:spAutoFit/>
      </a:bodyPr>
      <a:lstStyle>
        <a:defPPr marL="0" indent="0" algn="l" defTabSz="2438400">
          <a:lnSpc>
            <a:spcPct val="120000"/>
          </a:lnSpc>
          <a:buSzPct val="100000"/>
          <a:buFontTx/>
          <a:buNone/>
          <a:defRPr kumimoji="1" sz="3600" kern="0" dirty="0" err="1" smtClean="0">
            <a:ea typeface="+mn-ea"/>
            <a:cs typeface="+mn-cs"/>
            <a:sym typeface="+mn-lt"/>
          </a:defRPr>
        </a:defPPr>
      </a:lstStyle>
    </a:txDef>
  </a:objectDefaults>
  <a:extraClrSchemeLst/>
  <a:custClrLst>
    <a:custClr name="Gray 100">
      <a:srgbClr val="161616"/>
    </a:custClr>
    <a:custClr name="Gray 90">
      <a:srgbClr val="262626"/>
    </a:custClr>
    <a:custClr name="Gray 80">
      <a:srgbClr val="393939"/>
    </a:custClr>
    <a:custClr name="Gray 70">
      <a:srgbClr val="525252"/>
    </a:custClr>
    <a:custClr name="Gray 60">
      <a:srgbClr val="6F6F6F"/>
    </a:custClr>
    <a:custClr name="Gray 50">
      <a:srgbClr val="8D8D8D"/>
    </a:custClr>
    <a:custClr name="Gray 40">
      <a:srgbClr val="A8A8A8"/>
    </a:custClr>
    <a:custClr name="Gray 30">
      <a:srgbClr val="C6C6C6"/>
    </a:custClr>
    <a:custClr name="Gray 20">
      <a:srgbClr val="E0E0E0"/>
    </a:custClr>
    <a:custClr name="Gray 10">
      <a:srgbClr val="F4F4F4"/>
    </a:custClr>
    <a:custClr name="Blue 100">
      <a:srgbClr val="001141"/>
    </a:custClr>
    <a:custClr name="Blue 90">
      <a:srgbClr val="001D6C"/>
    </a:custClr>
    <a:custClr name="Blue 80">
      <a:srgbClr val="002D9C"/>
    </a:custClr>
    <a:custClr name="Blue 70">
      <a:srgbClr val="0043CE"/>
    </a:custClr>
    <a:custClr name="Blue 60">
      <a:srgbClr val="0F62FE"/>
    </a:custClr>
    <a:custClr name="Cyan 50">
      <a:srgbClr val="1192E8"/>
    </a:custClr>
    <a:custClr name="Cyan 40">
      <a:srgbClr val="33B1FF"/>
    </a:custClr>
    <a:custClr name="Cyan 30">
      <a:srgbClr val="82CFFF"/>
    </a:custClr>
    <a:custClr name="Cyan 20">
      <a:srgbClr val="BAE6FF"/>
    </a:custClr>
    <a:custClr name="Cyan 10">
      <a:srgbClr val="E5F6FF"/>
    </a:custClr>
    <a:custClr name="Red 60">
      <a:srgbClr val="DA1E28"/>
    </a:custClr>
    <a:custClr name="Red 50">
      <a:srgbClr val="FA4D56"/>
    </a:custClr>
    <a:custClr name="Red 30">
      <a:srgbClr val="FFB3B8"/>
    </a:custClr>
    <a:custClr name="Red 20">
      <a:srgbClr val="FFD7D9"/>
    </a:custClr>
    <a:custClr name="Red 10">
      <a:srgbClr val="FFF1F1"/>
    </a:custClr>
    <a:custClr name="Magenta 60">
      <a:srgbClr val="D02670"/>
    </a:custClr>
    <a:custClr name="Magenta 50">
      <a:srgbClr val="EE5396"/>
    </a:custClr>
    <a:custClr name="Magenta 30">
      <a:srgbClr val="FFAFD2"/>
    </a:custClr>
    <a:custClr name="Magenta 20">
      <a:srgbClr val="FFD6E8"/>
    </a:custClr>
    <a:custClr name="Magenta 10">
      <a:srgbClr val="FFF0F7"/>
    </a:custClr>
    <a:custClr name="Purple 60">
      <a:srgbClr val="8A3FFC"/>
    </a:custClr>
    <a:custClr name="Purple 50">
      <a:srgbClr val="A56EFF"/>
    </a:custClr>
    <a:custClr name="Purple 30">
      <a:srgbClr val="D4BBFF"/>
    </a:custClr>
    <a:custClr name="Purple 20">
      <a:srgbClr val="E8DAFF"/>
    </a:custClr>
    <a:custClr name="Purple 10">
      <a:srgbClr val="F6F2FF"/>
    </a:custClr>
    <a:custClr name="Teal 60">
      <a:srgbClr val="007D79"/>
    </a:custClr>
    <a:custClr name="Teal 50">
      <a:srgbClr val="009D9A"/>
    </a:custClr>
    <a:custClr name="Teal 30">
      <a:srgbClr val="3DDBD9"/>
    </a:custClr>
    <a:custClr name="Teal 20">
      <a:srgbClr val="9EF0F0"/>
    </a:custClr>
    <a:custClr name="Teal 10">
      <a:srgbClr val="D9FBFB"/>
    </a:custClr>
    <a:custClr name="Green 60">
      <a:srgbClr val="198038"/>
    </a:custClr>
    <a:custClr name="Green 50">
      <a:srgbClr val="24A148"/>
    </a:custClr>
    <a:custClr name="Green 30">
      <a:srgbClr val="6FDC8C"/>
    </a:custClr>
    <a:custClr name="Green 20">
      <a:srgbClr val="A7F0BA"/>
    </a:custClr>
    <a:custClr name="Green 10">
      <a:srgbClr val="DEFBE6"/>
    </a:custClr>
    <a:custClr name="Yellow 30">
      <a:srgbClr val="F1C21B"/>
    </a:custClr>
    <a:custClr name="Yellow 20">
      <a:srgbClr val="FDDC69"/>
    </a:custClr>
    <a:custClr name="Yellow 10">
      <a:srgbClr val="FCF4D6"/>
    </a:custClr>
    <a:custClr name="Blue 20">
      <a:srgbClr val="D0E2FF"/>
    </a:custClr>
    <a:custClr name="Blue 10">
      <a:srgbClr val="EDF5FF"/>
    </a:custClr>
  </a:custClrLst>
  <a:extLst>
    <a:ext uri="{05A4C25C-085E-4340-85A3-A5531E510DB2}">
      <thm15:themeFamily xmlns:thm15="http://schemas.microsoft.com/office/thememl/2012/main" name="draft-3-2025_IBM_Japan_Document_template_v2.0.0_Plex.potx" id="{1521EB0C-1C0C-9E4E-AA0B-7D2582F7F59E}" vid="{04995A5C-9807-CA46-BA8B-42AB75C70FD8}"/>
    </a:ext>
  </a:extLst>
</a:theme>
</file>

<file path=ppt/theme/theme2.xml><?xml version="1.0" encoding="utf-8"?>
<a:theme xmlns:a="http://schemas.openxmlformats.org/drawingml/2006/main" name="IBM Japan Presentation Template 2025">
  <a:themeElements>
    <a:clrScheme name="IBM Japan Brand Color 2023">
      <a:dk1>
        <a:srgbClr val="000000"/>
      </a:dk1>
      <a:lt1>
        <a:srgbClr val="FFFFFF"/>
      </a:lt1>
      <a:dk2>
        <a:srgbClr val="002D9C"/>
      </a:dk2>
      <a:lt2>
        <a:srgbClr val="E5F6FF"/>
      </a:lt2>
      <a:accent1>
        <a:srgbClr val="0F62FE"/>
      </a:accent1>
      <a:accent2>
        <a:srgbClr val="A56EFF"/>
      </a:accent2>
      <a:accent3>
        <a:srgbClr val="003A6D"/>
      </a:accent3>
      <a:accent4>
        <a:srgbClr val="009D9A"/>
      </a:accent4>
      <a:accent5>
        <a:srgbClr val="9F1853"/>
      </a:accent5>
      <a:accent6>
        <a:srgbClr val="FA4D56"/>
      </a:accent6>
      <a:hlink>
        <a:srgbClr val="0F62FE"/>
      </a:hlink>
      <a:folHlink>
        <a:srgbClr val="6F6F6F"/>
      </a:folHlink>
    </a:clrScheme>
    <a:fontScheme name="IBM Plex">
      <a:majorFont>
        <a:latin typeface="IBM Plex Sans Light"/>
        <a:ea typeface=""/>
        <a:cs typeface=""/>
      </a:majorFont>
      <a:minorFont>
        <a:latin typeface="IBM Plex Sans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w="19050">
          <a:solidFill>
            <a:schemeClr val="accent1"/>
          </a:solidFill>
          <a:headEnd type="none" w="med" len="med"/>
          <a:tailEnd type="none" w="med" len="med"/>
        </a:ln>
        <a:effectLst/>
      </a:spPr>
      <a:bodyPr vert="horz" wrap="square" lIns="91440" tIns="91440" rIns="91440" bIns="91440" numCol="1" rtlCol="0"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 typeface="IBM Plex Sans Light"/>
          <a:buNone/>
          <a:tabLst/>
          <a:defRPr kumimoji="0" sz="1400" b="0" i="0" u="none" strike="noStrike" cap="none" normalizeH="0" baseline="0" dirty="0" smtClean="0">
            <a:ln>
              <a:noFill/>
            </a:ln>
            <a:solidFill>
              <a:schemeClr val="bg1"/>
            </a:solidFill>
            <a:effectLst/>
            <a:latin typeface="+mn-lt"/>
          </a:defRPr>
        </a:defPPr>
      </a:lstStyle>
      <a:style>
        <a:lnRef idx="2">
          <a:schemeClr val="accent6"/>
        </a:lnRef>
        <a:fillRef idx="1">
          <a:schemeClr val="lt1"/>
        </a:fillRef>
        <a:effectRef idx="0">
          <a:schemeClr val="accent6"/>
        </a:effectRef>
        <a:fontRef idx="minor">
          <a:schemeClr val="dk1"/>
        </a:fontRef>
      </a:style>
    </a:spDef>
    <a:lnDef>
      <a:spPr bwMode="auto">
        <a:ln w="6350">
          <a:solidFill>
            <a:schemeClr val="bg1"/>
          </a:solidFill>
          <a:headEnd type="none" w="med" len="med"/>
          <a:tailEnd type="none" w="med" len="med"/>
        </a:ln>
        <a:effectLst/>
      </a:spPr>
      <a:bodyPr/>
      <a:lstStyle/>
      <a:style>
        <a:lnRef idx="1">
          <a:schemeClr val="dk1"/>
        </a:lnRef>
        <a:fillRef idx="0">
          <a:schemeClr val="dk1"/>
        </a:fillRef>
        <a:effectRef idx="0">
          <a:schemeClr val="dk1"/>
        </a:effectRef>
        <a:fontRef idx="minor">
          <a:schemeClr val="tx1"/>
        </a:fontRef>
      </a:style>
    </a:lnDef>
    <a:txDef>
      <a:spPr>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xmlns:p="http://schemas.openxmlformats.org/presentationml/2006/main" xmlns:r="http://schemas.openxmlformats.org/officeDocument/2006/relationships" val="1"/>
          </a:ext>
        </a:extLst>
      </a:spPr>
      <a:bodyPr wrap="square" lIns="0" tIns="0" rIns="0" bIns="0" rtlCol="0">
        <a:noAutofit/>
      </a:bodyPr>
      <a:lstStyle>
        <a:defPPr marL="444465" indent="-446749" algn="l" defTabSz="2438400">
          <a:spcBef>
            <a:spcPts val="2900"/>
          </a:spcBef>
          <a:buSzPct val="100000"/>
          <a:buFontTx/>
          <a:buChar char="–"/>
          <a:defRPr kern="0" dirty="0" smtClean="0">
            <a:solidFill>
              <a:srgbClr val="000000"/>
            </a:solidFill>
            <a:ea typeface="+mj-ea"/>
            <a:cs typeface="+mj-cs"/>
            <a:sym typeface="IBM Plex Sans Light"/>
          </a:defRPr>
        </a:defPPr>
      </a:lstStyle>
    </a:txDef>
  </a:objectDefaults>
  <a:extraClrSchemeLst/>
  <a:custClrLst>
    <a:custClr name="Gray 100">
      <a:srgbClr val="161616"/>
    </a:custClr>
    <a:custClr name="Gray 90">
      <a:srgbClr val="262626"/>
    </a:custClr>
    <a:custClr name="Gray 80">
      <a:srgbClr val="393939"/>
    </a:custClr>
    <a:custClr name="Gray 70">
      <a:srgbClr val="525252"/>
    </a:custClr>
    <a:custClr name="Gray 60">
      <a:srgbClr val="6F6F6F"/>
    </a:custClr>
    <a:custClr name="Gray 50">
      <a:srgbClr val="8D8D8D"/>
    </a:custClr>
    <a:custClr name="Gray 40">
      <a:srgbClr val="A8A8A8"/>
    </a:custClr>
    <a:custClr name="Gray 30">
      <a:srgbClr val="C6C6C6"/>
    </a:custClr>
    <a:custClr name="Gray 20">
      <a:srgbClr val="E0E0E0"/>
    </a:custClr>
    <a:custClr name="Gray 10">
      <a:srgbClr val="F4F4F4"/>
    </a:custClr>
    <a:custClr name="Blue 100">
      <a:srgbClr val="001141"/>
    </a:custClr>
    <a:custClr name="Blue 90">
      <a:srgbClr val="001D6C"/>
    </a:custClr>
    <a:custClr name="Blue 80">
      <a:srgbClr val="002D9C"/>
    </a:custClr>
    <a:custClr name="Blue 70">
      <a:srgbClr val="0043CE"/>
    </a:custClr>
    <a:custClr name="Blue 60">
      <a:srgbClr val="0F62FE"/>
    </a:custClr>
    <a:custClr name="Cyan 50">
      <a:srgbClr val="1192E8"/>
    </a:custClr>
    <a:custClr name="Cyan 40">
      <a:srgbClr val="33B1FF"/>
    </a:custClr>
    <a:custClr name="Cyan 30">
      <a:srgbClr val="82CFFF"/>
    </a:custClr>
    <a:custClr name="Cyan 20">
      <a:srgbClr val="BAE6FF"/>
    </a:custClr>
    <a:custClr name="Cyan 10">
      <a:srgbClr val="E5F6FF"/>
    </a:custClr>
    <a:custClr name="Red 60">
      <a:srgbClr val="DA1E28"/>
    </a:custClr>
    <a:custClr name="Red 50">
      <a:srgbClr val="FA4D56"/>
    </a:custClr>
    <a:custClr name="Red 30">
      <a:srgbClr val="FFB3B8"/>
    </a:custClr>
    <a:custClr name="Red 20">
      <a:srgbClr val="FFD7D9"/>
    </a:custClr>
    <a:custClr name="Red 10">
      <a:srgbClr val="FFF1F1"/>
    </a:custClr>
    <a:custClr name="Magenta 60">
      <a:srgbClr val="D02670"/>
    </a:custClr>
    <a:custClr name="Magenta 50">
      <a:srgbClr val="EE5396"/>
    </a:custClr>
    <a:custClr name="Magenta 30">
      <a:srgbClr val="FFAFD2"/>
    </a:custClr>
    <a:custClr name="Magenta 20">
      <a:srgbClr val="FFD6E8"/>
    </a:custClr>
    <a:custClr name="Magenta 10">
      <a:srgbClr val="FFF0F7"/>
    </a:custClr>
    <a:custClr name="Purple 60">
      <a:srgbClr val="8A3FFC"/>
    </a:custClr>
    <a:custClr name="Purple 50">
      <a:srgbClr val="A56EFF"/>
    </a:custClr>
    <a:custClr name="Purple 30">
      <a:srgbClr val="D4BBFF"/>
    </a:custClr>
    <a:custClr name="Purple 20">
      <a:srgbClr val="E8DAFF"/>
    </a:custClr>
    <a:custClr name="Purple 10">
      <a:srgbClr val="F6F2FF"/>
    </a:custClr>
    <a:custClr name="Teal 60">
      <a:srgbClr val="007D79"/>
    </a:custClr>
    <a:custClr name="Teal 50">
      <a:srgbClr val="009D9A"/>
    </a:custClr>
    <a:custClr name="Teal 30">
      <a:srgbClr val="3DDBD9"/>
    </a:custClr>
    <a:custClr name="Teal 20">
      <a:srgbClr val="9EF0F0"/>
    </a:custClr>
    <a:custClr name="Teal 10">
      <a:srgbClr val="D9FBFB"/>
    </a:custClr>
    <a:custClr name="Green 60">
      <a:srgbClr val="198038"/>
    </a:custClr>
    <a:custClr name="Green 50">
      <a:srgbClr val="24A148"/>
    </a:custClr>
    <a:custClr name="Green 30">
      <a:srgbClr val="6FDC8C"/>
    </a:custClr>
    <a:custClr name="Green 20">
      <a:srgbClr val="A7F0BA"/>
    </a:custClr>
    <a:custClr name="Green 10">
      <a:srgbClr val="DEFBE6"/>
    </a:custClr>
    <a:custClr name="Yellow 30">
      <a:srgbClr val="F1C21B"/>
    </a:custClr>
    <a:custClr name="Yellow 20">
      <a:srgbClr val="FDDC69"/>
    </a:custClr>
    <a:custClr name="Yellow 10">
      <a:srgbClr val="FCF4D6"/>
    </a:custClr>
    <a:custClr name="Blue 20">
      <a:srgbClr val="D0E2FF"/>
    </a:custClr>
    <a:custClr name="Blue 10">
      <a:srgbClr val="EDF5FF"/>
    </a:custClr>
  </a:custClrLst>
  <a:extLst>
    <a:ext uri="{05A4C25C-085E-4340-85A3-A5531E510DB2}">
      <thm15:themeFamily xmlns:thm15="http://schemas.microsoft.com/office/thememl/2012/main" name="IBM_Master_Presentation_2021_V01_Plex" id="{BD398A2B-0B96-D843-9A4A-05239798B6A1}" vid="{46683C84-C800-D441-9101-471717108C97}"/>
    </a:ext>
  </a:extLst>
</a:theme>
</file>

<file path=ppt/theme/theme3.xml><?xml version="1.0" encoding="utf-8"?>
<a:theme xmlns:a="http://schemas.openxmlformats.org/drawingml/2006/main" name="IBM Japan Presentation Template 2025">
  <a:themeElements>
    <a:clrScheme name="IBM Japan Brand Color 2023">
      <a:dk1>
        <a:srgbClr val="000000"/>
      </a:dk1>
      <a:lt1>
        <a:srgbClr val="FFFFFF"/>
      </a:lt1>
      <a:dk2>
        <a:srgbClr val="002D9C"/>
      </a:dk2>
      <a:lt2>
        <a:srgbClr val="E5F6FF"/>
      </a:lt2>
      <a:accent1>
        <a:srgbClr val="0F62FE"/>
      </a:accent1>
      <a:accent2>
        <a:srgbClr val="A56EFF"/>
      </a:accent2>
      <a:accent3>
        <a:srgbClr val="003A6D"/>
      </a:accent3>
      <a:accent4>
        <a:srgbClr val="009D9A"/>
      </a:accent4>
      <a:accent5>
        <a:srgbClr val="9F1853"/>
      </a:accent5>
      <a:accent6>
        <a:srgbClr val="FA4D56"/>
      </a:accent6>
      <a:hlink>
        <a:srgbClr val="0F62FE"/>
      </a:hlink>
      <a:folHlink>
        <a:srgbClr val="6F6F6F"/>
      </a:folHlink>
    </a:clrScheme>
    <a:fontScheme name="IBM Plex">
      <a:majorFont>
        <a:latin typeface="IBM Plex Sans Light"/>
        <a:ea typeface=""/>
        <a:cs typeface=""/>
      </a:majorFont>
      <a:minorFont>
        <a:latin typeface="IBM Plex Sans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w="19050">
          <a:solidFill>
            <a:schemeClr val="accent1"/>
          </a:solidFill>
          <a:headEnd type="none" w="med" len="med"/>
          <a:tailEnd type="none" w="med" len="med"/>
        </a:ln>
        <a:effectLst/>
      </a:spPr>
      <a:bodyPr vert="horz" wrap="square" lIns="91440" tIns="91440" rIns="91440" bIns="91440" numCol="1" rtlCol="0"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 typeface="IBM Plex Sans Light"/>
          <a:buNone/>
          <a:tabLst/>
          <a:defRPr kumimoji="0" sz="1400" b="0" i="0" u="none" strike="noStrike" cap="none" normalizeH="0" baseline="0" dirty="0" smtClean="0">
            <a:ln>
              <a:noFill/>
            </a:ln>
            <a:solidFill>
              <a:schemeClr val="bg1"/>
            </a:solidFill>
            <a:effectLst/>
            <a:latin typeface="+mn-lt"/>
          </a:defRPr>
        </a:defPPr>
      </a:lstStyle>
      <a:style>
        <a:lnRef idx="2">
          <a:schemeClr val="accent6"/>
        </a:lnRef>
        <a:fillRef idx="1">
          <a:schemeClr val="lt1"/>
        </a:fillRef>
        <a:effectRef idx="0">
          <a:schemeClr val="accent6"/>
        </a:effectRef>
        <a:fontRef idx="minor">
          <a:schemeClr val="dk1"/>
        </a:fontRef>
      </a:style>
    </a:spDef>
    <a:lnDef>
      <a:spPr bwMode="auto">
        <a:ln w="19050">
          <a:solidFill>
            <a:schemeClr val="tx1"/>
          </a:solidFill>
          <a:headEnd type="none" w="med" len="med"/>
          <a:tailEnd type="none" w="med" len="med"/>
        </a:ln>
        <a:effectLst/>
      </a:spPr>
      <a:bodyPr/>
      <a:lstStyle/>
      <a:style>
        <a:lnRef idx="1">
          <a:schemeClr val="dk1"/>
        </a:lnRef>
        <a:fillRef idx="0">
          <a:schemeClr val="dk1"/>
        </a:fillRef>
        <a:effectRef idx="0">
          <a:schemeClr val="dk1"/>
        </a:effectRef>
        <a:fontRef idx="minor">
          <a:schemeClr val="tx1"/>
        </a:fontRef>
      </a:style>
    </a:lnDef>
    <a:txDef>
      <a:spPr>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xmlns:p="http://schemas.openxmlformats.org/presentationml/2006/main" xmlns:r="http://schemas.openxmlformats.org/officeDocument/2006/relationships" val="1"/>
          </a:ext>
        </a:extLst>
      </a:spPr>
      <a:bodyPr wrap="square" lIns="0" tIns="0" rIns="0" bIns="0" rtlCol="0">
        <a:noAutofit/>
      </a:bodyPr>
      <a:lstStyle>
        <a:defPPr marL="444465" indent="-446749" algn="l" defTabSz="2438400">
          <a:spcBef>
            <a:spcPts val="2900"/>
          </a:spcBef>
          <a:buSzPct val="100000"/>
          <a:buFontTx/>
          <a:buChar char="–"/>
          <a:defRPr kern="0" dirty="0" smtClean="0">
            <a:solidFill>
              <a:srgbClr val="000000"/>
            </a:solidFill>
            <a:ea typeface="+mj-ea"/>
            <a:cs typeface="+mj-cs"/>
            <a:sym typeface="IBM Plex Sans Light"/>
          </a:defRPr>
        </a:defPPr>
      </a:lstStyle>
    </a:txDef>
  </a:objectDefaults>
  <a:extraClrSchemeLst/>
  <a:custClrLst>
    <a:custClr name="Gray 100">
      <a:srgbClr val="161616"/>
    </a:custClr>
    <a:custClr name="Gray 90">
      <a:srgbClr val="262626"/>
    </a:custClr>
    <a:custClr name="Gray 80">
      <a:srgbClr val="393939"/>
    </a:custClr>
    <a:custClr name="Gray 70">
      <a:srgbClr val="525252"/>
    </a:custClr>
    <a:custClr name="Gray 60">
      <a:srgbClr val="6F6F6F"/>
    </a:custClr>
    <a:custClr name="Gray 50">
      <a:srgbClr val="8D8D8D"/>
    </a:custClr>
    <a:custClr name="Gray 40">
      <a:srgbClr val="A8A8A8"/>
    </a:custClr>
    <a:custClr name="Gray 30">
      <a:srgbClr val="C6C6C6"/>
    </a:custClr>
    <a:custClr name="Gray 20">
      <a:srgbClr val="E0E0E0"/>
    </a:custClr>
    <a:custClr name="Gray 10">
      <a:srgbClr val="F4F4F4"/>
    </a:custClr>
    <a:custClr name="Blue 100">
      <a:srgbClr val="001141"/>
    </a:custClr>
    <a:custClr name="Blue 90">
      <a:srgbClr val="001D6C"/>
    </a:custClr>
    <a:custClr name="Blue 80">
      <a:srgbClr val="002D9C"/>
    </a:custClr>
    <a:custClr name="Blue 70">
      <a:srgbClr val="0043CE"/>
    </a:custClr>
    <a:custClr name="Blue 60">
      <a:srgbClr val="0F62FE"/>
    </a:custClr>
    <a:custClr name="Cyan 50">
      <a:srgbClr val="1192E8"/>
    </a:custClr>
    <a:custClr name="Cyan 40">
      <a:srgbClr val="33B1FF"/>
    </a:custClr>
    <a:custClr name="Cyan 30">
      <a:srgbClr val="82CFFF"/>
    </a:custClr>
    <a:custClr name="Cyan 20">
      <a:srgbClr val="BAE6FF"/>
    </a:custClr>
    <a:custClr name="Cyan 10">
      <a:srgbClr val="E5F6FF"/>
    </a:custClr>
    <a:custClr name="Red 60">
      <a:srgbClr val="DA1E28"/>
    </a:custClr>
    <a:custClr name="Red 50">
      <a:srgbClr val="FA4D56"/>
    </a:custClr>
    <a:custClr name="Red 30">
      <a:srgbClr val="FFB3B8"/>
    </a:custClr>
    <a:custClr name="Red 20">
      <a:srgbClr val="FFD7D9"/>
    </a:custClr>
    <a:custClr name="Red 10">
      <a:srgbClr val="FFF1F1"/>
    </a:custClr>
    <a:custClr name="Magenta 60">
      <a:srgbClr val="D02670"/>
    </a:custClr>
    <a:custClr name="Magenta 50">
      <a:srgbClr val="EE5396"/>
    </a:custClr>
    <a:custClr name="Magenta 30">
      <a:srgbClr val="FFAFD2"/>
    </a:custClr>
    <a:custClr name="Magenta 20">
      <a:srgbClr val="FFD6E8"/>
    </a:custClr>
    <a:custClr name="Magenta 10">
      <a:srgbClr val="FFF0F7"/>
    </a:custClr>
    <a:custClr name="Purple 60">
      <a:srgbClr val="8A3FFC"/>
    </a:custClr>
    <a:custClr name="Purple 50">
      <a:srgbClr val="A56EFF"/>
    </a:custClr>
    <a:custClr name="Purple 30">
      <a:srgbClr val="D4BBFF"/>
    </a:custClr>
    <a:custClr name="Purple 20">
      <a:srgbClr val="E8DAFF"/>
    </a:custClr>
    <a:custClr name="Purple 10">
      <a:srgbClr val="F6F2FF"/>
    </a:custClr>
    <a:custClr name="Teal 60">
      <a:srgbClr val="007D79"/>
    </a:custClr>
    <a:custClr name="Teal 50">
      <a:srgbClr val="009D9A"/>
    </a:custClr>
    <a:custClr name="Teal 30">
      <a:srgbClr val="3DDBD9"/>
    </a:custClr>
    <a:custClr name="Teal 20">
      <a:srgbClr val="9EF0F0"/>
    </a:custClr>
    <a:custClr name="Teal 10">
      <a:srgbClr val="D9FBFB"/>
    </a:custClr>
    <a:custClr name="Green 60">
      <a:srgbClr val="198038"/>
    </a:custClr>
    <a:custClr name="Green 50">
      <a:srgbClr val="24A148"/>
    </a:custClr>
    <a:custClr name="Green 30">
      <a:srgbClr val="6FDC8C"/>
    </a:custClr>
    <a:custClr name="Green 20">
      <a:srgbClr val="A7F0BA"/>
    </a:custClr>
    <a:custClr name="Green 10">
      <a:srgbClr val="DEFBE6"/>
    </a:custClr>
    <a:custClr name="Yellow 30">
      <a:srgbClr val="F1C21B"/>
    </a:custClr>
    <a:custClr name="Yellow 20">
      <a:srgbClr val="FDDC69"/>
    </a:custClr>
    <a:custClr name="Yellow 10">
      <a:srgbClr val="FCF4D6"/>
    </a:custClr>
    <a:custClr name="Blue 20">
      <a:srgbClr val="D0E2FF"/>
    </a:custClr>
    <a:custClr name="Blue 10">
      <a:srgbClr val="EDF5FF"/>
    </a:custClr>
  </a:custClrLst>
  <a:extLst>
    <a:ext uri="{05A4C25C-085E-4340-85A3-A5531E510DB2}">
      <thm15:themeFamily xmlns:thm15="http://schemas.microsoft.com/office/thememl/2012/main" name="IBM_Master_Presentation_2021_V01_Plex" id="{BD398A2B-0B96-D843-9A4A-05239798B6A1}" vid="{46683C84-C800-D441-9101-471717108C97}"/>
    </a:ext>
  </a:extLst>
</a:theme>
</file>

<file path=docProps/app.xml><?xml version="1.0" encoding="utf-8"?>
<Properties xmlns="http://schemas.openxmlformats.org/officeDocument/2006/extended-properties" xmlns:vt="http://schemas.openxmlformats.org/officeDocument/2006/docPropsVTypes">
  <Template>IBM Japan Document Template 2025</Template>
  <TotalTime>1837</TotalTime>
  <Words>69</Words>
  <Application>Microsoft Macintosh PowerPoint</Application>
  <PresentationFormat>ユーザー設定</PresentationFormat>
  <Paragraphs>7</Paragraphs>
  <Slides>2</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vt:i4>
      </vt:variant>
    </vt:vector>
  </HeadingPairs>
  <TitlesOfParts>
    <vt:vector size="10" baseType="lpstr">
      <vt:lpstr>IBM Plex Sans JP Medm</vt:lpstr>
      <vt:lpstr>Arial</vt:lpstr>
      <vt:lpstr>IBM Plex Sans</vt:lpstr>
      <vt:lpstr>IBM Plex Sans ExtLt</vt:lpstr>
      <vt:lpstr>IBM Plex Sans Light</vt:lpstr>
      <vt:lpstr>IBM Plex Sans Medm</vt:lpstr>
      <vt:lpstr>IBM Plex Sans Text</vt:lpstr>
      <vt:lpstr>IBM Japan Presentation Template 2025</vt:lpstr>
      <vt:lpstr>Instana Panel for IMS Application (IMS-MQ Bridge)</vt:lpstr>
      <vt:lpstr>Instana Panel for IMS Application (z/OS Connect)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TAKU MASUBUCHI</dc:creator>
  <cp:lastModifiedBy>TAKAKO KUGAI</cp:lastModifiedBy>
  <cp:revision>7</cp:revision>
  <cp:lastPrinted>2019-04-25T15:14:05Z</cp:lastPrinted>
  <dcterms:created xsi:type="dcterms:W3CDTF">2025-01-24T04:14:39Z</dcterms:created>
  <dcterms:modified xsi:type="dcterms:W3CDTF">2025-11-10T01:44:46Z</dcterms:modified>
</cp:coreProperties>
</file>